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9" r:id="rId2"/>
  </p:sldIdLst>
  <p:sldSz cx="30243463" cy="42845038"/>
  <p:notesSz cx="6797675" cy="9926638"/>
  <p:defaultTextStyle>
    <a:defPPr>
      <a:defRPr lang="ja-JP"/>
    </a:defPPr>
    <a:lvl1pPr algn="l" rtl="0" fontAlgn="base">
      <a:spcBef>
        <a:spcPct val="0"/>
      </a:spcBef>
      <a:spcAft>
        <a:spcPct val="0"/>
      </a:spcAft>
      <a:defRPr kumimoji="1" kern="1200">
        <a:solidFill>
          <a:schemeClr val="tx1"/>
        </a:solidFill>
        <a:latin typeface="Arial" charset="0"/>
        <a:ea typeface="ＭＳ Ｐゴシック" pitchFamily="50" charset="-128"/>
        <a:cs typeface="+mn-cs"/>
      </a:defRPr>
    </a:lvl1pPr>
    <a:lvl2pPr marL="2087563" indent="-1630363" algn="l" rtl="0" fontAlgn="base">
      <a:spcBef>
        <a:spcPct val="0"/>
      </a:spcBef>
      <a:spcAft>
        <a:spcPct val="0"/>
      </a:spcAft>
      <a:defRPr kumimoji="1" kern="1200">
        <a:solidFill>
          <a:schemeClr val="tx1"/>
        </a:solidFill>
        <a:latin typeface="Arial" charset="0"/>
        <a:ea typeface="ＭＳ Ｐゴシック" pitchFamily="50" charset="-128"/>
        <a:cs typeface="+mn-cs"/>
      </a:defRPr>
    </a:lvl2pPr>
    <a:lvl3pPr marL="4175125" indent="-3260725" algn="l" rtl="0" fontAlgn="base">
      <a:spcBef>
        <a:spcPct val="0"/>
      </a:spcBef>
      <a:spcAft>
        <a:spcPct val="0"/>
      </a:spcAft>
      <a:defRPr kumimoji="1" kern="1200">
        <a:solidFill>
          <a:schemeClr val="tx1"/>
        </a:solidFill>
        <a:latin typeface="Arial" charset="0"/>
        <a:ea typeface="ＭＳ Ｐゴシック" pitchFamily="50" charset="-128"/>
        <a:cs typeface="+mn-cs"/>
      </a:defRPr>
    </a:lvl3pPr>
    <a:lvl4pPr marL="6264275" indent="-4892675" algn="l" rtl="0" fontAlgn="base">
      <a:spcBef>
        <a:spcPct val="0"/>
      </a:spcBef>
      <a:spcAft>
        <a:spcPct val="0"/>
      </a:spcAft>
      <a:defRPr kumimoji="1" kern="1200">
        <a:solidFill>
          <a:schemeClr val="tx1"/>
        </a:solidFill>
        <a:latin typeface="Arial" charset="0"/>
        <a:ea typeface="ＭＳ Ｐゴシック" pitchFamily="50" charset="-128"/>
        <a:cs typeface="+mn-cs"/>
      </a:defRPr>
    </a:lvl4pPr>
    <a:lvl5pPr marL="8351838" indent="-6523038" algn="l" rtl="0" fontAlgn="base">
      <a:spcBef>
        <a:spcPct val="0"/>
      </a:spcBef>
      <a:spcAft>
        <a:spcPct val="0"/>
      </a:spcAft>
      <a:defRPr kumimoji="1" kern="1200">
        <a:solidFill>
          <a:schemeClr val="tx1"/>
        </a:solidFill>
        <a:latin typeface="Arial" charset="0"/>
        <a:ea typeface="ＭＳ Ｐゴシック" pitchFamily="50" charset="-128"/>
        <a:cs typeface="+mn-cs"/>
      </a:defRPr>
    </a:lvl5pPr>
    <a:lvl6pPr marL="2286000" algn="l" defTabSz="914400" rtl="0" eaLnBrk="1" latinLnBrk="0" hangingPunct="1">
      <a:defRPr kumimoji="1" kern="1200">
        <a:solidFill>
          <a:schemeClr val="tx1"/>
        </a:solidFill>
        <a:latin typeface="Arial" charset="0"/>
        <a:ea typeface="ＭＳ Ｐゴシック" pitchFamily="50" charset="-128"/>
        <a:cs typeface="+mn-cs"/>
      </a:defRPr>
    </a:lvl6pPr>
    <a:lvl7pPr marL="2743200" algn="l" defTabSz="914400" rtl="0" eaLnBrk="1" latinLnBrk="0" hangingPunct="1">
      <a:defRPr kumimoji="1" kern="1200">
        <a:solidFill>
          <a:schemeClr val="tx1"/>
        </a:solidFill>
        <a:latin typeface="Arial" charset="0"/>
        <a:ea typeface="ＭＳ Ｐゴシック" pitchFamily="50" charset="-128"/>
        <a:cs typeface="+mn-cs"/>
      </a:defRPr>
    </a:lvl7pPr>
    <a:lvl8pPr marL="3200400" algn="l" defTabSz="914400" rtl="0" eaLnBrk="1" latinLnBrk="0" hangingPunct="1">
      <a:defRPr kumimoji="1" kern="1200">
        <a:solidFill>
          <a:schemeClr val="tx1"/>
        </a:solidFill>
        <a:latin typeface="Arial" charset="0"/>
        <a:ea typeface="ＭＳ Ｐゴシック" pitchFamily="50" charset="-128"/>
        <a:cs typeface="+mn-cs"/>
      </a:defRPr>
    </a:lvl8pPr>
    <a:lvl9pPr marL="3657600" algn="l" defTabSz="914400" rtl="0" eaLnBrk="1" latinLnBrk="0" hangingPunct="1">
      <a:defRPr kumimoji="1" kern="1200">
        <a:solidFill>
          <a:schemeClr val="tx1"/>
        </a:solidFill>
        <a:latin typeface="Arial" charset="0"/>
        <a:ea typeface="ＭＳ Ｐゴシック" pitchFamily="50" charset="-128"/>
        <a:cs typeface="+mn-cs"/>
      </a:defRPr>
    </a:lvl9pPr>
  </p:defaultTextStyle>
  <p:extLst>
    <p:ext uri="{EFAFB233-063F-42B5-8137-9DF3F51BA10A}">
      <p15:sldGuideLst xmlns:p15="http://schemas.microsoft.com/office/powerpoint/2012/main">
        <p15:guide id="1" orient="horz" pos="11045">
          <p15:clr>
            <a:srgbClr val="A4A3A4"/>
          </p15:clr>
        </p15:guide>
        <p15:guide id="2" pos="852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66"/>
    <a:srgbClr val="DDDDDD"/>
    <a:srgbClr val="EAEAEA"/>
    <a:srgbClr val="C0C0C0"/>
    <a:srgbClr val="CCFFFF"/>
    <a:srgbClr val="CCFF66"/>
    <a:srgbClr val="FF66FF"/>
    <a:srgbClr val="FF6600"/>
    <a:srgbClr val="000099"/>
    <a:srgbClr val="33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2206" autoAdjust="0"/>
    <p:restoredTop sz="97106" autoAdjust="0"/>
  </p:normalViewPr>
  <p:slideViewPr>
    <p:cSldViewPr snapToGrid="0">
      <p:cViewPr varScale="1">
        <p:scale>
          <a:sx n="26" d="100"/>
          <a:sy n="26" d="100"/>
        </p:scale>
        <p:origin x="4932" y="180"/>
      </p:cViewPr>
      <p:guideLst>
        <p:guide orient="horz" pos="11045"/>
        <p:guide pos="8527"/>
      </p:guideLst>
    </p:cSldViewPr>
  </p:slideViewPr>
  <p:notesTextViewPr>
    <p:cViewPr>
      <p:scale>
        <a:sx n="100" d="100"/>
        <a:sy n="100" d="100"/>
      </p:scale>
      <p:origin x="0" y="0"/>
    </p:cViewPr>
  </p:notesTextViewPr>
  <p:sorterViewPr>
    <p:cViewPr>
      <p:scale>
        <a:sx n="33" d="100"/>
        <a:sy n="33" d="100"/>
      </p:scale>
      <p:origin x="0" y="0"/>
    </p:cViewPr>
  </p:sorter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1" y="0"/>
            <a:ext cx="2947233" cy="495936"/>
          </a:xfrm>
          <a:prstGeom prst="rect">
            <a:avLst/>
          </a:prstGeom>
        </p:spPr>
        <p:txBody>
          <a:bodyPr vert="horz" lIns="92072" tIns="46036" rIns="92072" bIns="46036" rtlCol="0"/>
          <a:lstStyle>
            <a:lvl1pPr algn="l">
              <a:defRPr sz="1200">
                <a:latin typeface="Arial" charset="0"/>
                <a:ea typeface="ＭＳ Ｐゴシック" pitchFamily="50" charset="-128"/>
              </a:defRPr>
            </a:lvl1pPr>
          </a:lstStyle>
          <a:p>
            <a:pPr>
              <a:defRPr/>
            </a:pPr>
            <a:endParaRPr lang="ja-JP" altLang="en-US"/>
          </a:p>
        </p:txBody>
      </p:sp>
      <p:sp>
        <p:nvSpPr>
          <p:cNvPr id="3" name="日付プレースホルダ 2"/>
          <p:cNvSpPr>
            <a:spLocks noGrp="1"/>
          </p:cNvSpPr>
          <p:nvPr>
            <p:ph type="dt" idx="1"/>
          </p:nvPr>
        </p:nvSpPr>
        <p:spPr>
          <a:xfrm>
            <a:off x="3848870" y="0"/>
            <a:ext cx="2947233" cy="495936"/>
          </a:xfrm>
          <a:prstGeom prst="rect">
            <a:avLst/>
          </a:prstGeom>
        </p:spPr>
        <p:txBody>
          <a:bodyPr vert="horz" lIns="92072" tIns="46036" rIns="92072" bIns="46036" rtlCol="0"/>
          <a:lstStyle>
            <a:lvl1pPr algn="r">
              <a:defRPr sz="1200">
                <a:latin typeface="Arial" charset="0"/>
                <a:ea typeface="ＭＳ Ｐゴシック" pitchFamily="50" charset="-128"/>
              </a:defRPr>
            </a:lvl1pPr>
          </a:lstStyle>
          <a:p>
            <a:pPr>
              <a:defRPr/>
            </a:pPr>
            <a:fld id="{64444F7B-DEA5-4A36-AC86-BEADAAFB71E3}" type="datetimeFigureOut">
              <a:rPr lang="ja-JP" altLang="en-US"/>
              <a:pPr>
                <a:defRPr/>
              </a:pPr>
              <a:t>2026/5/12</a:t>
            </a:fld>
            <a:endParaRPr lang="ja-JP" altLang="en-US"/>
          </a:p>
        </p:txBody>
      </p:sp>
      <p:sp>
        <p:nvSpPr>
          <p:cNvPr id="4" name="スライド イメージ プレースホルダ 3"/>
          <p:cNvSpPr>
            <a:spLocks noGrp="1" noRot="1" noChangeAspect="1"/>
          </p:cNvSpPr>
          <p:nvPr>
            <p:ph type="sldImg" idx="2"/>
          </p:nvPr>
        </p:nvSpPr>
        <p:spPr>
          <a:xfrm>
            <a:off x="2084388" y="742950"/>
            <a:ext cx="2628900" cy="3725863"/>
          </a:xfrm>
          <a:prstGeom prst="rect">
            <a:avLst/>
          </a:prstGeom>
          <a:noFill/>
          <a:ln w="12700">
            <a:solidFill>
              <a:prstClr val="black"/>
            </a:solidFill>
          </a:ln>
        </p:spPr>
        <p:txBody>
          <a:bodyPr vert="horz" lIns="92072" tIns="46036" rIns="92072" bIns="46036" rtlCol="0" anchor="ctr"/>
          <a:lstStyle/>
          <a:p>
            <a:pPr lvl="0"/>
            <a:endParaRPr lang="ja-JP" altLang="en-US" noProof="0"/>
          </a:p>
        </p:txBody>
      </p:sp>
      <p:sp>
        <p:nvSpPr>
          <p:cNvPr id="5" name="ノート プレースホルダ 4"/>
          <p:cNvSpPr>
            <a:spLocks noGrp="1"/>
          </p:cNvSpPr>
          <p:nvPr>
            <p:ph type="body" sz="quarter" idx="3"/>
          </p:nvPr>
        </p:nvSpPr>
        <p:spPr>
          <a:xfrm>
            <a:off x="679768" y="4715352"/>
            <a:ext cx="5438140" cy="4468175"/>
          </a:xfrm>
          <a:prstGeom prst="rect">
            <a:avLst/>
          </a:prstGeom>
        </p:spPr>
        <p:txBody>
          <a:bodyPr vert="horz" lIns="92072" tIns="46036" rIns="92072" bIns="46036" rtlCol="0">
            <a:normAutofit/>
          </a:bodyPr>
          <a:lstStyle/>
          <a:p>
            <a:pPr lvl="0"/>
            <a:r>
              <a:rPr lang="ja-JP" altLang="en-US" noProof="0"/>
              <a:t>マスタ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a:p>
            <a:pPr lvl="4"/>
            <a:r>
              <a:rPr lang="ja-JP" altLang="en-US" noProof="0"/>
              <a:t>第 </a:t>
            </a:r>
            <a:r>
              <a:rPr lang="en-US" altLang="ja-JP" noProof="0"/>
              <a:t>5 </a:t>
            </a:r>
            <a:r>
              <a:rPr lang="ja-JP" altLang="en-US" noProof="0"/>
              <a:t>レベル</a:t>
            </a:r>
          </a:p>
        </p:txBody>
      </p:sp>
      <p:sp>
        <p:nvSpPr>
          <p:cNvPr id="6" name="フッター プレースホルダ 5"/>
          <p:cNvSpPr>
            <a:spLocks noGrp="1"/>
          </p:cNvSpPr>
          <p:nvPr>
            <p:ph type="ftr" sz="quarter" idx="4"/>
          </p:nvPr>
        </p:nvSpPr>
        <p:spPr>
          <a:xfrm>
            <a:off x="1" y="9429120"/>
            <a:ext cx="2947233" cy="495935"/>
          </a:xfrm>
          <a:prstGeom prst="rect">
            <a:avLst/>
          </a:prstGeom>
        </p:spPr>
        <p:txBody>
          <a:bodyPr vert="horz" lIns="92072" tIns="46036" rIns="92072" bIns="46036" rtlCol="0" anchor="b"/>
          <a:lstStyle>
            <a:lvl1pPr algn="l">
              <a:defRPr sz="1200">
                <a:latin typeface="Arial" charset="0"/>
                <a:ea typeface="ＭＳ Ｐゴシック" pitchFamily="50" charset="-128"/>
              </a:defRPr>
            </a:lvl1pPr>
          </a:lstStyle>
          <a:p>
            <a:pPr>
              <a:defRPr/>
            </a:pPr>
            <a:endParaRPr lang="ja-JP" altLang="en-US"/>
          </a:p>
        </p:txBody>
      </p:sp>
      <p:sp>
        <p:nvSpPr>
          <p:cNvPr id="7" name="スライド番号プレースホルダ 6"/>
          <p:cNvSpPr>
            <a:spLocks noGrp="1"/>
          </p:cNvSpPr>
          <p:nvPr>
            <p:ph type="sldNum" sz="quarter" idx="5"/>
          </p:nvPr>
        </p:nvSpPr>
        <p:spPr>
          <a:xfrm>
            <a:off x="3848870" y="9429120"/>
            <a:ext cx="2947233" cy="495935"/>
          </a:xfrm>
          <a:prstGeom prst="rect">
            <a:avLst/>
          </a:prstGeom>
        </p:spPr>
        <p:txBody>
          <a:bodyPr vert="horz" lIns="92072" tIns="46036" rIns="92072" bIns="46036" rtlCol="0" anchor="b"/>
          <a:lstStyle>
            <a:lvl1pPr algn="r">
              <a:defRPr sz="1200">
                <a:latin typeface="Arial" charset="0"/>
                <a:ea typeface="ＭＳ Ｐゴシック" pitchFamily="50" charset="-128"/>
              </a:defRPr>
            </a:lvl1pPr>
          </a:lstStyle>
          <a:p>
            <a:pPr>
              <a:defRPr/>
            </a:pPr>
            <a:fld id="{7F23EE50-EB88-4665-BDC4-11091468C123}" type="slidenum">
              <a:rPr lang="ja-JP" altLang="en-US"/>
              <a:pPr>
                <a:defRPr/>
              </a:pPr>
              <a:t>‹#›</a:t>
            </a:fld>
            <a:endParaRPr lang="ja-JP" altLang="en-US"/>
          </a:p>
        </p:txBody>
      </p:sp>
    </p:spTree>
    <p:extLst>
      <p:ext uri="{BB962C8B-B14F-4D97-AF65-F5344CB8AC3E}">
        <p14:creationId xmlns:p14="http://schemas.microsoft.com/office/powerpoint/2010/main" val="169497438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5500" kern="1200">
        <a:solidFill>
          <a:schemeClr val="tx1"/>
        </a:solidFill>
        <a:latin typeface="+mn-lt"/>
        <a:ea typeface="+mn-ea"/>
        <a:cs typeface="+mn-cs"/>
      </a:defRPr>
    </a:lvl1pPr>
    <a:lvl2pPr marL="2087563" algn="l" rtl="0" eaLnBrk="0" fontAlgn="base" hangingPunct="0">
      <a:spcBef>
        <a:spcPct val="30000"/>
      </a:spcBef>
      <a:spcAft>
        <a:spcPct val="0"/>
      </a:spcAft>
      <a:defRPr kumimoji="1" sz="5500" kern="1200">
        <a:solidFill>
          <a:schemeClr val="tx1"/>
        </a:solidFill>
        <a:latin typeface="+mn-lt"/>
        <a:ea typeface="+mn-ea"/>
        <a:cs typeface="+mn-cs"/>
      </a:defRPr>
    </a:lvl2pPr>
    <a:lvl3pPr marL="4175125" algn="l" rtl="0" eaLnBrk="0" fontAlgn="base" hangingPunct="0">
      <a:spcBef>
        <a:spcPct val="30000"/>
      </a:spcBef>
      <a:spcAft>
        <a:spcPct val="0"/>
      </a:spcAft>
      <a:defRPr kumimoji="1" sz="5500" kern="1200">
        <a:solidFill>
          <a:schemeClr val="tx1"/>
        </a:solidFill>
        <a:latin typeface="+mn-lt"/>
        <a:ea typeface="+mn-ea"/>
        <a:cs typeface="+mn-cs"/>
      </a:defRPr>
    </a:lvl3pPr>
    <a:lvl4pPr marL="6264275" algn="l" rtl="0" eaLnBrk="0" fontAlgn="base" hangingPunct="0">
      <a:spcBef>
        <a:spcPct val="30000"/>
      </a:spcBef>
      <a:spcAft>
        <a:spcPct val="0"/>
      </a:spcAft>
      <a:defRPr kumimoji="1" sz="5500" kern="1200">
        <a:solidFill>
          <a:schemeClr val="tx1"/>
        </a:solidFill>
        <a:latin typeface="+mn-lt"/>
        <a:ea typeface="+mn-ea"/>
        <a:cs typeface="+mn-cs"/>
      </a:defRPr>
    </a:lvl4pPr>
    <a:lvl5pPr marL="8351838" algn="l" rtl="0" eaLnBrk="0" fontAlgn="base" hangingPunct="0">
      <a:spcBef>
        <a:spcPct val="30000"/>
      </a:spcBef>
      <a:spcAft>
        <a:spcPct val="0"/>
      </a:spcAft>
      <a:defRPr kumimoji="1" sz="5500" kern="1200">
        <a:solidFill>
          <a:schemeClr val="tx1"/>
        </a:solidFill>
        <a:latin typeface="+mn-lt"/>
        <a:ea typeface="+mn-ea"/>
        <a:cs typeface="+mn-cs"/>
      </a:defRPr>
    </a:lvl5pPr>
    <a:lvl6pPr marL="10441076" algn="l" defTabSz="4176431" rtl="0" eaLnBrk="1" latinLnBrk="0" hangingPunct="1">
      <a:defRPr kumimoji="1" sz="5500" kern="1200">
        <a:solidFill>
          <a:schemeClr val="tx1"/>
        </a:solidFill>
        <a:latin typeface="+mn-lt"/>
        <a:ea typeface="+mn-ea"/>
        <a:cs typeface="+mn-cs"/>
      </a:defRPr>
    </a:lvl6pPr>
    <a:lvl7pPr marL="12529292" algn="l" defTabSz="4176431" rtl="0" eaLnBrk="1" latinLnBrk="0" hangingPunct="1">
      <a:defRPr kumimoji="1" sz="5500" kern="1200">
        <a:solidFill>
          <a:schemeClr val="tx1"/>
        </a:solidFill>
        <a:latin typeface="+mn-lt"/>
        <a:ea typeface="+mn-ea"/>
        <a:cs typeface="+mn-cs"/>
      </a:defRPr>
    </a:lvl7pPr>
    <a:lvl8pPr marL="14617507" algn="l" defTabSz="4176431" rtl="0" eaLnBrk="1" latinLnBrk="0" hangingPunct="1">
      <a:defRPr kumimoji="1" sz="5500" kern="1200">
        <a:solidFill>
          <a:schemeClr val="tx1"/>
        </a:solidFill>
        <a:latin typeface="+mn-lt"/>
        <a:ea typeface="+mn-ea"/>
        <a:cs typeface="+mn-cs"/>
      </a:defRPr>
    </a:lvl8pPr>
    <a:lvl9pPr marL="16705722" algn="l" defTabSz="4176431" rtl="0" eaLnBrk="1" latinLnBrk="0" hangingPunct="1">
      <a:defRPr kumimoji="1" sz="55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dirty="0"/>
          </a:p>
        </p:txBody>
      </p:sp>
      <p:sp>
        <p:nvSpPr>
          <p:cNvPr id="4100"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5500">
                <a:solidFill>
                  <a:schemeClr val="tx1"/>
                </a:solidFill>
                <a:latin typeface="Calibri" pitchFamily="34" charset="0"/>
                <a:ea typeface="ＭＳ Ｐゴシック" pitchFamily="50" charset="-128"/>
              </a:defRPr>
            </a:lvl1pPr>
            <a:lvl2pPr marL="747137" indent="-287482" eaLnBrk="0" hangingPunct="0">
              <a:spcBef>
                <a:spcPct val="30000"/>
              </a:spcBef>
              <a:defRPr kumimoji="1" sz="5500">
                <a:solidFill>
                  <a:schemeClr val="tx1"/>
                </a:solidFill>
                <a:latin typeface="Calibri" pitchFamily="34" charset="0"/>
                <a:ea typeface="ＭＳ Ｐゴシック" pitchFamily="50" charset="-128"/>
              </a:defRPr>
            </a:lvl2pPr>
            <a:lvl3pPr marL="1149928" indent="-229039" eaLnBrk="0" hangingPunct="0">
              <a:spcBef>
                <a:spcPct val="30000"/>
              </a:spcBef>
              <a:defRPr kumimoji="1" sz="5500">
                <a:solidFill>
                  <a:schemeClr val="tx1"/>
                </a:solidFill>
                <a:latin typeface="Calibri" pitchFamily="34" charset="0"/>
                <a:ea typeface="ＭＳ Ｐゴシック" pitchFamily="50" charset="-128"/>
              </a:defRPr>
            </a:lvl3pPr>
            <a:lvl4pPr marL="1609584" indent="-229039" eaLnBrk="0" hangingPunct="0">
              <a:spcBef>
                <a:spcPct val="30000"/>
              </a:spcBef>
              <a:defRPr kumimoji="1" sz="5500">
                <a:solidFill>
                  <a:schemeClr val="tx1"/>
                </a:solidFill>
                <a:latin typeface="Calibri" pitchFamily="34" charset="0"/>
                <a:ea typeface="ＭＳ Ｐゴシック" pitchFamily="50" charset="-128"/>
              </a:defRPr>
            </a:lvl4pPr>
            <a:lvl5pPr marL="2069239" indent="-229039" eaLnBrk="0" hangingPunct="0">
              <a:spcBef>
                <a:spcPct val="30000"/>
              </a:spcBef>
              <a:defRPr kumimoji="1" sz="5500">
                <a:solidFill>
                  <a:schemeClr val="tx1"/>
                </a:solidFill>
                <a:latin typeface="Calibri" pitchFamily="34" charset="0"/>
                <a:ea typeface="ＭＳ Ｐゴシック" pitchFamily="50" charset="-128"/>
              </a:defRPr>
            </a:lvl5pPr>
            <a:lvl6pPr marL="2524155" indent="-229039" eaLnBrk="0" fontAlgn="base" hangingPunct="0">
              <a:spcBef>
                <a:spcPct val="30000"/>
              </a:spcBef>
              <a:spcAft>
                <a:spcPct val="0"/>
              </a:spcAft>
              <a:defRPr kumimoji="1" sz="5500">
                <a:solidFill>
                  <a:schemeClr val="tx1"/>
                </a:solidFill>
                <a:latin typeface="Calibri" pitchFamily="34" charset="0"/>
                <a:ea typeface="ＭＳ Ｐゴシック" pitchFamily="50" charset="-128"/>
              </a:defRPr>
            </a:lvl6pPr>
            <a:lvl7pPr marL="2979071" indent="-229039" eaLnBrk="0" fontAlgn="base" hangingPunct="0">
              <a:spcBef>
                <a:spcPct val="30000"/>
              </a:spcBef>
              <a:spcAft>
                <a:spcPct val="0"/>
              </a:spcAft>
              <a:defRPr kumimoji="1" sz="5500">
                <a:solidFill>
                  <a:schemeClr val="tx1"/>
                </a:solidFill>
                <a:latin typeface="Calibri" pitchFamily="34" charset="0"/>
                <a:ea typeface="ＭＳ Ｐゴシック" pitchFamily="50" charset="-128"/>
              </a:defRPr>
            </a:lvl7pPr>
            <a:lvl8pPr marL="3433988" indent="-229039" eaLnBrk="0" fontAlgn="base" hangingPunct="0">
              <a:spcBef>
                <a:spcPct val="30000"/>
              </a:spcBef>
              <a:spcAft>
                <a:spcPct val="0"/>
              </a:spcAft>
              <a:defRPr kumimoji="1" sz="5500">
                <a:solidFill>
                  <a:schemeClr val="tx1"/>
                </a:solidFill>
                <a:latin typeface="Calibri" pitchFamily="34" charset="0"/>
                <a:ea typeface="ＭＳ Ｐゴシック" pitchFamily="50" charset="-128"/>
              </a:defRPr>
            </a:lvl8pPr>
            <a:lvl9pPr marL="3888904" indent="-229039" eaLnBrk="0" fontAlgn="base" hangingPunct="0">
              <a:spcBef>
                <a:spcPct val="30000"/>
              </a:spcBef>
              <a:spcAft>
                <a:spcPct val="0"/>
              </a:spcAft>
              <a:defRPr kumimoji="1" sz="5500">
                <a:solidFill>
                  <a:schemeClr val="tx1"/>
                </a:solidFill>
                <a:latin typeface="Calibri" pitchFamily="34" charset="0"/>
                <a:ea typeface="ＭＳ Ｐゴシック" pitchFamily="50" charset="-128"/>
              </a:defRPr>
            </a:lvl9pPr>
          </a:lstStyle>
          <a:p>
            <a:pPr eaLnBrk="1" hangingPunct="1">
              <a:spcBef>
                <a:spcPct val="0"/>
              </a:spcBef>
            </a:pPr>
            <a:fld id="{0431026B-9D07-4329-A6E6-CEF0C2BAF49D}" type="slidenum">
              <a:rPr lang="ja-JP" altLang="en-US" sz="1200">
                <a:latin typeface="Arial" charset="0"/>
              </a:rPr>
              <a:pPr eaLnBrk="1" hangingPunct="1">
                <a:spcBef>
                  <a:spcPct val="0"/>
                </a:spcBef>
              </a:pPr>
              <a:t>1</a:t>
            </a:fld>
            <a:endParaRPr lang="ja-JP" altLang="en-US" sz="1200">
              <a:latin typeface="Arial" charset="0"/>
            </a:endParaRPr>
          </a:p>
        </p:txBody>
      </p:sp>
    </p:spTree>
    <p:extLst>
      <p:ext uri="{BB962C8B-B14F-4D97-AF65-F5344CB8AC3E}">
        <p14:creationId xmlns:p14="http://schemas.microsoft.com/office/powerpoint/2010/main" val="17358227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2268260" y="13307255"/>
            <a:ext cx="25706944" cy="9186390"/>
          </a:xfrm>
        </p:spPr>
        <p:txBody>
          <a:bodyPr/>
          <a:lstStyle/>
          <a:p>
            <a:r>
              <a:rPr lang="ja-JP" altLang="en-US"/>
              <a:t>マスタ タイトルの書式設定</a:t>
            </a:r>
          </a:p>
        </p:txBody>
      </p:sp>
      <p:sp>
        <p:nvSpPr>
          <p:cNvPr id="3" name="サブタイトル 2"/>
          <p:cNvSpPr>
            <a:spLocks noGrp="1"/>
          </p:cNvSpPr>
          <p:nvPr>
            <p:ph type="subTitle" idx="1"/>
          </p:nvPr>
        </p:nvSpPr>
        <p:spPr>
          <a:xfrm>
            <a:off x="4536520" y="24278855"/>
            <a:ext cx="21170424" cy="10949287"/>
          </a:xfrm>
        </p:spPr>
        <p:txBody>
          <a:bodyPr/>
          <a:lstStyle>
            <a:lvl1pPr marL="0" indent="0" algn="ctr">
              <a:buNone/>
              <a:defRPr/>
            </a:lvl1pPr>
            <a:lvl2pPr marL="2088215" indent="0" algn="ctr">
              <a:buNone/>
              <a:defRPr/>
            </a:lvl2pPr>
            <a:lvl3pPr marL="4176431" indent="0" algn="ctr">
              <a:buNone/>
              <a:defRPr/>
            </a:lvl3pPr>
            <a:lvl4pPr marL="6264646" indent="0" algn="ctr">
              <a:buNone/>
              <a:defRPr/>
            </a:lvl4pPr>
            <a:lvl5pPr marL="8352861" indent="0" algn="ctr">
              <a:buNone/>
              <a:defRPr/>
            </a:lvl5pPr>
            <a:lvl6pPr marL="10441076" indent="0" algn="ctr">
              <a:buNone/>
              <a:defRPr/>
            </a:lvl6pPr>
            <a:lvl7pPr marL="12529292" indent="0" algn="ctr">
              <a:buNone/>
              <a:defRPr/>
            </a:lvl7pPr>
            <a:lvl8pPr marL="14617507" indent="0" algn="ctr">
              <a:buNone/>
              <a:defRPr/>
            </a:lvl8pPr>
            <a:lvl9pPr marL="16705722" indent="0" algn="ctr">
              <a:buNone/>
              <a:defRPr/>
            </a:lvl9pPr>
          </a:lstStyle>
          <a:p>
            <a:r>
              <a:rPr lang="ja-JP" altLang="en-US"/>
              <a:t>マスタ サブタイトルの書式設定</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4885F752-874E-4B26-9F96-908B888BA8FE}" type="slidenum">
              <a:rPr lang="en-US" altLang="ja-JP"/>
              <a:pPr>
                <a:defRPr/>
              </a:pPr>
              <a:t>‹#›</a:t>
            </a:fld>
            <a:endParaRPr lang="en-US" altLang="ja-JP"/>
          </a:p>
        </p:txBody>
      </p:sp>
    </p:spTree>
    <p:extLst>
      <p:ext uri="{BB962C8B-B14F-4D97-AF65-F5344CB8AC3E}">
        <p14:creationId xmlns:p14="http://schemas.microsoft.com/office/powerpoint/2010/main" val="29567686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idx="1"/>
          </p:nvPr>
        </p:nvSpPr>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F9416078-620B-49B3-8E40-4B54923ACB76}" type="slidenum">
              <a:rPr lang="en-US" altLang="ja-JP"/>
              <a:pPr>
                <a:defRPr/>
              </a:pPr>
              <a:t>‹#›</a:t>
            </a:fld>
            <a:endParaRPr lang="en-US" altLang="ja-JP"/>
          </a:p>
        </p:txBody>
      </p:sp>
    </p:spTree>
    <p:extLst>
      <p:ext uri="{BB962C8B-B14F-4D97-AF65-F5344CB8AC3E}">
        <p14:creationId xmlns:p14="http://schemas.microsoft.com/office/powerpoint/2010/main" val="9456770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2387275" y="27529427"/>
            <a:ext cx="25706944" cy="8509501"/>
          </a:xfrm>
        </p:spPr>
        <p:txBody>
          <a:bodyPr anchor="t"/>
          <a:lstStyle>
            <a:lvl1pPr algn="l">
              <a:defRPr sz="18300" b="1" cap="all"/>
            </a:lvl1pPr>
          </a:lstStyle>
          <a:p>
            <a:r>
              <a:rPr lang="ja-JP" altLang="en-US"/>
              <a:t>マスタ タイトルの書式設定</a:t>
            </a:r>
          </a:p>
        </p:txBody>
      </p:sp>
      <p:sp>
        <p:nvSpPr>
          <p:cNvPr id="3" name="テキスト プレースホルダ 2"/>
          <p:cNvSpPr>
            <a:spLocks noGrp="1"/>
          </p:cNvSpPr>
          <p:nvPr>
            <p:ph type="body" idx="1"/>
          </p:nvPr>
        </p:nvSpPr>
        <p:spPr>
          <a:xfrm>
            <a:off x="2387275" y="18157075"/>
            <a:ext cx="25706944" cy="9372352"/>
          </a:xfrm>
        </p:spPr>
        <p:txBody>
          <a:bodyPr anchor="b"/>
          <a:lstStyle>
            <a:lvl1pPr marL="0" indent="0">
              <a:buNone/>
              <a:defRPr sz="9100"/>
            </a:lvl1pPr>
            <a:lvl2pPr marL="2088215" indent="0">
              <a:buNone/>
              <a:defRPr sz="8200"/>
            </a:lvl2pPr>
            <a:lvl3pPr marL="4176431" indent="0">
              <a:buNone/>
              <a:defRPr sz="7300"/>
            </a:lvl3pPr>
            <a:lvl4pPr marL="6264646" indent="0">
              <a:buNone/>
              <a:defRPr sz="6400"/>
            </a:lvl4pPr>
            <a:lvl5pPr marL="8352861" indent="0">
              <a:buNone/>
              <a:defRPr sz="6400"/>
            </a:lvl5pPr>
            <a:lvl6pPr marL="10441076" indent="0">
              <a:buNone/>
              <a:defRPr sz="6400"/>
            </a:lvl6pPr>
            <a:lvl7pPr marL="12529292" indent="0">
              <a:buNone/>
              <a:defRPr sz="6400"/>
            </a:lvl7pPr>
            <a:lvl8pPr marL="14617507" indent="0">
              <a:buNone/>
              <a:defRPr sz="6400"/>
            </a:lvl8pPr>
            <a:lvl9pPr marL="16705722" indent="0">
              <a:buNone/>
              <a:defRPr sz="6400"/>
            </a:lvl9pPr>
          </a:lstStyle>
          <a:p>
            <a:pPr lvl="0"/>
            <a:r>
              <a:rPr lang="ja-JP" altLang="en-US"/>
              <a:t>マスタ テキストの書式設定</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78B3EBB3-5FE3-47A5-AF18-80E5FC60A09C}" type="slidenum">
              <a:rPr lang="en-US" altLang="ja-JP"/>
              <a:pPr>
                <a:defRPr/>
              </a:pPr>
              <a:t>‹#›</a:t>
            </a:fld>
            <a:endParaRPr lang="en-US" altLang="ja-JP"/>
          </a:p>
        </p:txBody>
      </p:sp>
    </p:spTree>
    <p:extLst>
      <p:ext uri="{BB962C8B-B14F-4D97-AF65-F5344CB8AC3E}">
        <p14:creationId xmlns:p14="http://schemas.microsoft.com/office/powerpoint/2010/main" val="37193390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sz="half" idx="1"/>
          </p:nvPr>
        </p:nvSpPr>
        <p:spPr>
          <a:xfrm>
            <a:off x="1512173" y="9997176"/>
            <a:ext cx="13273520" cy="28273264"/>
          </a:xfrm>
        </p:spPr>
        <p:txBody>
          <a:bodyPr/>
          <a:lstStyle>
            <a:lvl1pPr>
              <a:defRPr sz="12800"/>
            </a:lvl1pPr>
            <a:lvl2pPr>
              <a:defRPr sz="11000"/>
            </a:lvl2pPr>
            <a:lvl3pPr>
              <a:defRPr sz="9100"/>
            </a:lvl3pPr>
            <a:lvl4pPr>
              <a:defRPr sz="8200"/>
            </a:lvl4pPr>
            <a:lvl5pPr>
              <a:defRPr sz="8200"/>
            </a:lvl5pPr>
            <a:lvl6pPr>
              <a:defRPr sz="8200"/>
            </a:lvl6pPr>
            <a:lvl7pPr>
              <a:defRPr sz="8200"/>
            </a:lvl7pPr>
            <a:lvl8pPr>
              <a:defRPr sz="8200"/>
            </a:lvl8pPr>
            <a:lvl9pPr>
              <a:defRPr sz="82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half" idx="2"/>
          </p:nvPr>
        </p:nvSpPr>
        <p:spPr>
          <a:xfrm>
            <a:off x="15457770" y="9997176"/>
            <a:ext cx="13273520" cy="28273264"/>
          </a:xfrm>
        </p:spPr>
        <p:txBody>
          <a:bodyPr/>
          <a:lstStyle>
            <a:lvl1pPr>
              <a:defRPr sz="12800"/>
            </a:lvl1pPr>
            <a:lvl2pPr>
              <a:defRPr sz="11000"/>
            </a:lvl2pPr>
            <a:lvl3pPr>
              <a:defRPr sz="9100"/>
            </a:lvl3pPr>
            <a:lvl4pPr>
              <a:defRPr sz="8200"/>
            </a:lvl4pPr>
            <a:lvl5pPr>
              <a:defRPr sz="8200"/>
            </a:lvl5pPr>
            <a:lvl6pPr>
              <a:defRPr sz="8200"/>
            </a:lvl6pPr>
            <a:lvl7pPr>
              <a:defRPr sz="8200"/>
            </a:lvl7pPr>
            <a:lvl8pPr>
              <a:defRPr sz="8200"/>
            </a:lvl8pPr>
            <a:lvl9pPr>
              <a:defRPr sz="82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0A99E545-BEE0-4C06-8E14-0F424DB952A6}" type="slidenum">
              <a:rPr lang="en-US" altLang="ja-JP"/>
              <a:pPr>
                <a:defRPr/>
              </a:pPr>
              <a:t>‹#›</a:t>
            </a:fld>
            <a:endParaRPr lang="en-US" altLang="ja-JP"/>
          </a:p>
        </p:txBody>
      </p:sp>
    </p:spTree>
    <p:extLst>
      <p:ext uri="{BB962C8B-B14F-4D97-AF65-F5344CB8AC3E}">
        <p14:creationId xmlns:p14="http://schemas.microsoft.com/office/powerpoint/2010/main" val="36054802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a:t>マスタ タイトルの書式設定</a:t>
            </a:r>
          </a:p>
        </p:txBody>
      </p:sp>
      <p:sp>
        <p:nvSpPr>
          <p:cNvPr id="3" name="テキスト プレースホルダ 2"/>
          <p:cNvSpPr>
            <a:spLocks noGrp="1"/>
          </p:cNvSpPr>
          <p:nvPr>
            <p:ph type="body" idx="1"/>
          </p:nvPr>
        </p:nvSpPr>
        <p:spPr>
          <a:xfrm>
            <a:off x="1512173" y="9588069"/>
            <a:ext cx="13364532" cy="4001846"/>
          </a:xfrm>
        </p:spPr>
        <p:txBody>
          <a:bodyPr anchor="b"/>
          <a:lstStyle>
            <a:lvl1pPr marL="0" indent="0">
              <a:buNone/>
              <a:defRPr sz="11000" b="1"/>
            </a:lvl1pPr>
            <a:lvl2pPr marL="2088215" indent="0">
              <a:buNone/>
              <a:defRPr sz="9100" b="1"/>
            </a:lvl2pPr>
            <a:lvl3pPr marL="4176431" indent="0">
              <a:buNone/>
              <a:defRPr sz="8200" b="1"/>
            </a:lvl3pPr>
            <a:lvl4pPr marL="6264646" indent="0">
              <a:buNone/>
              <a:defRPr sz="7300" b="1"/>
            </a:lvl4pPr>
            <a:lvl5pPr marL="8352861" indent="0">
              <a:buNone/>
              <a:defRPr sz="7300" b="1"/>
            </a:lvl5pPr>
            <a:lvl6pPr marL="10441076" indent="0">
              <a:buNone/>
              <a:defRPr sz="7300" b="1"/>
            </a:lvl6pPr>
            <a:lvl7pPr marL="12529292" indent="0">
              <a:buNone/>
              <a:defRPr sz="7300" b="1"/>
            </a:lvl7pPr>
            <a:lvl8pPr marL="14617507" indent="0">
              <a:buNone/>
              <a:defRPr sz="7300" b="1"/>
            </a:lvl8pPr>
            <a:lvl9pPr marL="16705722" indent="0">
              <a:buNone/>
              <a:defRPr sz="7300" b="1"/>
            </a:lvl9pPr>
          </a:lstStyle>
          <a:p>
            <a:pPr lvl="0"/>
            <a:r>
              <a:rPr lang="ja-JP" altLang="en-US"/>
              <a:t>マスタ テキストの書式設定</a:t>
            </a:r>
          </a:p>
        </p:txBody>
      </p:sp>
      <p:sp>
        <p:nvSpPr>
          <p:cNvPr id="4" name="コンテンツ プレースホルダ 3"/>
          <p:cNvSpPr>
            <a:spLocks noGrp="1"/>
          </p:cNvSpPr>
          <p:nvPr>
            <p:ph sz="half" idx="2"/>
          </p:nvPr>
        </p:nvSpPr>
        <p:spPr>
          <a:xfrm>
            <a:off x="1512173" y="13589915"/>
            <a:ext cx="13364532" cy="24680527"/>
          </a:xfrm>
        </p:spPr>
        <p:txBody>
          <a:bodyPr/>
          <a:lstStyle>
            <a:lvl1pPr>
              <a:defRPr sz="11000"/>
            </a:lvl1pPr>
            <a:lvl2pPr>
              <a:defRPr sz="9100"/>
            </a:lvl2pPr>
            <a:lvl3pPr>
              <a:defRPr sz="8200"/>
            </a:lvl3pPr>
            <a:lvl4pPr>
              <a:defRPr sz="7300"/>
            </a:lvl4pPr>
            <a:lvl5pPr>
              <a:defRPr sz="7300"/>
            </a:lvl5pPr>
            <a:lvl6pPr>
              <a:defRPr sz="7300"/>
            </a:lvl6pPr>
            <a:lvl7pPr>
              <a:defRPr sz="7300"/>
            </a:lvl7pPr>
            <a:lvl8pPr>
              <a:defRPr sz="7300"/>
            </a:lvl8pPr>
            <a:lvl9pPr>
              <a:defRPr sz="73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 4"/>
          <p:cNvSpPr>
            <a:spLocks noGrp="1"/>
          </p:cNvSpPr>
          <p:nvPr>
            <p:ph type="body" sz="quarter" idx="3"/>
          </p:nvPr>
        </p:nvSpPr>
        <p:spPr>
          <a:xfrm>
            <a:off x="15366764" y="9588069"/>
            <a:ext cx="13364528" cy="4001846"/>
          </a:xfrm>
        </p:spPr>
        <p:txBody>
          <a:bodyPr anchor="b"/>
          <a:lstStyle>
            <a:lvl1pPr marL="0" indent="0">
              <a:buNone/>
              <a:defRPr sz="11000" b="1"/>
            </a:lvl1pPr>
            <a:lvl2pPr marL="2088215" indent="0">
              <a:buNone/>
              <a:defRPr sz="9100" b="1"/>
            </a:lvl2pPr>
            <a:lvl3pPr marL="4176431" indent="0">
              <a:buNone/>
              <a:defRPr sz="8200" b="1"/>
            </a:lvl3pPr>
            <a:lvl4pPr marL="6264646" indent="0">
              <a:buNone/>
              <a:defRPr sz="7300" b="1"/>
            </a:lvl4pPr>
            <a:lvl5pPr marL="8352861" indent="0">
              <a:buNone/>
              <a:defRPr sz="7300" b="1"/>
            </a:lvl5pPr>
            <a:lvl6pPr marL="10441076" indent="0">
              <a:buNone/>
              <a:defRPr sz="7300" b="1"/>
            </a:lvl6pPr>
            <a:lvl7pPr marL="12529292" indent="0">
              <a:buNone/>
              <a:defRPr sz="7300" b="1"/>
            </a:lvl7pPr>
            <a:lvl8pPr marL="14617507" indent="0">
              <a:buNone/>
              <a:defRPr sz="7300" b="1"/>
            </a:lvl8pPr>
            <a:lvl9pPr marL="16705722" indent="0">
              <a:buNone/>
              <a:defRPr sz="7300" b="1"/>
            </a:lvl9pPr>
          </a:lstStyle>
          <a:p>
            <a:pPr lvl="0"/>
            <a:r>
              <a:rPr lang="ja-JP" altLang="en-US"/>
              <a:t>マスタ テキストの書式設定</a:t>
            </a:r>
          </a:p>
        </p:txBody>
      </p:sp>
      <p:sp>
        <p:nvSpPr>
          <p:cNvPr id="6" name="コンテンツ プレースホルダ 5"/>
          <p:cNvSpPr>
            <a:spLocks noGrp="1"/>
          </p:cNvSpPr>
          <p:nvPr>
            <p:ph sz="quarter" idx="4"/>
          </p:nvPr>
        </p:nvSpPr>
        <p:spPr>
          <a:xfrm>
            <a:off x="15366764" y="13589915"/>
            <a:ext cx="13364528" cy="24680527"/>
          </a:xfrm>
        </p:spPr>
        <p:txBody>
          <a:bodyPr/>
          <a:lstStyle>
            <a:lvl1pPr>
              <a:defRPr sz="11000"/>
            </a:lvl1pPr>
            <a:lvl2pPr>
              <a:defRPr sz="9100"/>
            </a:lvl2pPr>
            <a:lvl3pPr>
              <a:defRPr sz="8200"/>
            </a:lvl3pPr>
            <a:lvl4pPr>
              <a:defRPr sz="7300"/>
            </a:lvl4pPr>
            <a:lvl5pPr>
              <a:defRPr sz="7300"/>
            </a:lvl5pPr>
            <a:lvl6pPr>
              <a:defRPr sz="7300"/>
            </a:lvl6pPr>
            <a:lvl7pPr>
              <a:defRPr sz="7300"/>
            </a:lvl7pPr>
            <a:lvl8pPr>
              <a:defRPr sz="7300"/>
            </a:lvl8pPr>
            <a:lvl9pPr>
              <a:defRPr sz="73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9" name="Rectangle 6"/>
          <p:cNvSpPr>
            <a:spLocks noGrp="1" noChangeArrowheads="1"/>
          </p:cNvSpPr>
          <p:nvPr>
            <p:ph type="sldNum" sz="quarter" idx="12"/>
          </p:nvPr>
        </p:nvSpPr>
        <p:spPr>
          <a:ln/>
        </p:spPr>
        <p:txBody>
          <a:bodyPr/>
          <a:lstStyle>
            <a:lvl1pPr>
              <a:defRPr/>
            </a:lvl1pPr>
          </a:lstStyle>
          <a:p>
            <a:pPr>
              <a:defRPr/>
            </a:pPr>
            <a:fld id="{D436F3A3-4635-4A8B-B2A9-28874A8489C6}" type="slidenum">
              <a:rPr lang="en-US" altLang="ja-JP"/>
              <a:pPr>
                <a:defRPr/>
              </a:pPr>
              <a:t>‹#›</a:t>
            </a:fld>
            <a:endParaRPr lang="en-US" altLang="ja-JP"/>
          </a:p>
        </p:txBody>
      </p:sp>
    </p:spTree>
    <p:extLst>
      <p:ext uri="{BB962C8B-B14F-4D97-AF65-F5344CB8AC3E}">
        <p14:creationId xmlns:p14="http://schemas.microsoft.com/office/powerpoint/2010/main" val="32641997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5" name="Rectangle 6"/>
          <p:cNvSpPr>
            <a:spLocks noGrp="1" noChangeArrowheads="1"/>
          </p:cNvSpPr>
          <p:nvPr>
            <p:ph type="sldNum" sz="quarter" idx="12"/>
          </p:nvPr>
        </p:nvSpPr>
        <p:spPr>
          <a:ln/>
        </p:spPr>
        <p:txBody>
          <a:bodyPr/>
          <a:lstStyle>
            <a:lvl1pPr>
              <a:defRPr/>
            </a:lvl1pPr>
          </a:lstStyle>
          <a:p>
            <a:pPr>
              <a:defRPr/>
            </a:pPr>
            <a:fld id="{E7336A7F-92A3-46D5-B625-FE18629289B3}" type="slidenum">
              <a:rPr lang="en-US" altLang="ja-JP"/>
              <a:pPr>
                <a:defRPr/>
              </a:pPr>
              <a:t>‹#›</a:t>
            </a:fld>
            <a:endParaRPr lang="en-US" altLang="ja-JP"/>
          </a:p>
        </p:txBody>
      </p:sp>
    </p:spTree>
    <p:extLst>
      <p:ext uri="{BB962C8B-B14F-4D97-AF65-F5344CB8AC3E}">
        <p14:creationId xmlns:p14="http://schemas.microsoft.com/office/powerpoint/2010/main" val="5340519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4" name="Rectangle 6"/>
          <p:cNvSpPr>
            <a:spLocks noGrp="1" noChangeArrowheads="1"/>
          </p:cNvSpPr>
          <p:nvPr>
            <p:ph type="sldNum" sz="quarter" idx="12"/>
          </p:nvPr>
        </p:nvSpPr>
        <p:spPr>
          <a:ln/>
        </p:spPr>
        <p:txBody>
          <a:bodyPr/>
          <a:lstStyle>
            <a:lvl1pPr>
              <a:defRPr/>
            </a:lvl1pPr>
          </a:lstStyle>
          <a:p>
            <a:pPr>
              <a:defRPr/>
            </a:pPr>
            <a:fld id="{6A7F1B9E-F0E3-4218-99AD-62D30F3ADBD1}" type="slidenum">
              <a:rPr lang="en-US" altLang="ja-JP"/>
              <a:pPr>
                <a:defRPr/>
              </a:pPr>
              <a:t>‹#›</a:t>
            </a:fld>
            <a:endParaRPr lang="en-US" altLang="ja-JP"/>
          </a:p>
        </p:txBody>
      </p:sp>
    </p:spTree>
    <p:extLst>
      <p:ext uri="{BB962C8B-B14F-4D97-AF65-F5344CB8AC3E}">
        <p14:creationId xmlns:p14="http://schemas.microsoft.com/office/powerpoint/2010/main" val="5276502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1512173" y="1703390"/>
            <a:ext cx="9948141" cy="7259854"/>
          </a:xfrm>
        </p:spPr>
        <p:txBody>
          <a:bodyPr anchor="b"/>
          <a:lstStyle>
            <a:lvl1pPr algn="l">
              <a:defRPr sz="9100" b="1"/>
            </a:lvl1pPr>
          </a:lstStyle>
          <a:p>
            <a:r>
              <a:rPr lang="ja-JP" altLang="en-US"/>
              <a:t>マスタ タイトルの書式設定</a:t>
            </a:r>
          </a:p>
        </p:txBody>
      </p:sp>
      <p:sp>
        <p:nvSpPr>
          <p:cNvPr id="3" name="コンテンツ プレースホルダ 2"/>
          <p:cNvSpPr>
            <a:spLocks noGrp="1"/>
          </p:cNvSpPr>
          <p:nvPr>
            <p:ph idx="1"/>
          </p:nvPr>
        </p:nvSpPr>
        <p:spPr>
          <a:xfrm>
            <a:off x="11824356" y="1703390"/>
            <a:ext cx="16906934" cy="36567050"/>
          </a:xfrm>
        </p:spPr>
        <p:txBody>
          <a:bodyPr/>
          <a:lstStyle>
            <a:lvl1pPr>
              <a:defRPr sz="14600"/>
            </a:lvl1pPr>
            <a:lvl2pPr>
              <a:defRPr sz="12800"/>
            </a:lvl2pPr>
            <a:lvl3pPr>
              <a:defRPr sz="11000"/>
            </a:lvl3pPr>
            <a:lvl4pPr>
              <a:defRPr sz="9100"/>
            </a:lvl4pPr>
            <a:lvl5pPr>
              <a:defRPr sz="9100"/>
            </a:lvl5pPr>
            <a:lvl6pPr>
              <a:defRPr sz="9100"/>
            </a:lvl6pPr>
            <a:lvl7pPr>
              <a:defRPr sz="9100"/>
            </a:lvl7pPr>
            <a:lvl8pPr>
              <a:defRPr sz="9100"/>
            </a:lvl8pPr>
            <a:lvl9pPr>
              <a:defRPr sz="91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 3"/>
          <p:cNvSpPr>
            <a:spLocks noGrp="1"/>
          </p:cNvSpPr>
          <p:nvPr>
            <p:ph type="body" sz="half" idx="2"/>
          </p:nvPr>
        </p:nvSpPr>
        <p:spPr>
          <a:xfrm>
            <a:off x="1512173" y="8963244"/>
            <a:ext cx="9948141" cy="29307196"/>
          </a:xfrm>
        </p:spPr>
        <p:txBody>
          <a:bodyPr/>
          <a:lstStyle>
            <a:lvl1pPr marL="0" indent="0">
              <a:buNone/>
              <a:defRPr sz="6400"/>
            </a:lvl1pPr>
            <a:lvl2pPr marL="2088215" indent="0">
              <a:buNone/>
              <a:defRPr sz="5500"/>
            </a:lvl2pPr>
            <a:lvl3pPr marL="4176431" indent="0">
              <a:buNone/>
              <a:defRPr sz="4600"/>
            </a:lvl3pPr>
            <a:lvl4pPr marL="6264646" indent="0">
              <a:buNone/>
              <a:defRPr sz="4100"/>
            </a:lvl4pPr>
            <a:lvl5pPr marL="8352861" indent="0">
              <a:buNone/>
              <a:defRPr sz="4100"/>
            </a:lvl5pPr>
            <a:lvl6pPr marL="10441076" indent="0">
              <a:buNone/>
              <a:defRPr sz="4100"/>
            </a:lvl6pPr>
            <a:lvl7pPr marL="12529292" indent="0">
              <a:buNone/>
              <a:defRPr sz="4100"/>
            </a:lvl7pPr>
            <a:lvl8pPr marL="14617507" indent="0">
              <a:buNone/>
              <a:defRPr sz="4100"/>
            </a:lvl8pPr>
            <a:lvl9pPr marL="16705722" indent="0">
              <a:buNone/>
              <a:defRPr sz="4100"/>
            </a:lvl9pPr>
          </a:lstStyle>
          <a:p>
            <a:pPr lvl="0"/>
            <a:r>
              <a:rPr lang="ja-JP" altLang="en-US"/>
              <a:t>マスタ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413F3026-4A9E-4DF2-B404-F43A55C0A89E}" type="slidenum">
              <a:rPr lang="en-US" altLang="ja-JP"/>
              <a:pPr>
                <a:defRPr/>
              </a:pPr>
              <a:t>‹#›</a:t>
            </a:fld>
            <a:endParaRPr lang="en-US" altLang="ja-JP"/>
          </a:p>
        </p:txBody>
      </p:sp>
    </p:spTree>
    <p:extLst>
      <p:ext uri="{BB962C8B-B14F-4D97-AF65-F5344CB8AC3E}">
        <p14:creationId xmlns:p14="http://schemas.microsoft.com/office/powerpoint/2010/main" val="9491761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5929681" y="29991527"/>
            <a:ext cx="18146078" cy="3540666"/>
          </a:xfrm>
        </p:spPr>
        <p:txBody>
          <a:bodyPr anchor="b"/>
          <a:lstStyle>
            <a:lvl1pPr algn="l">
              <a:defRPr sz="9100" b="1"/>
            </a:lvl1pPr>
          </a:lstStyle>
          <a:p>
            <a:r>
              <a:rPr lang="ja-JP" altLang="en-US"/>
              <a:t>マスタ タイトルの書式設定</a:t>
            </a:r>
          </a:p>
        </p:txBody>
      </p:sp>
      <p:sp>
        <p:nvSpPr>
          <p:cNvPr id="3" name="図プレースホルダ 2"/>
          <p:cNvSpPr>
            <a:spLocks noGrp="1"/>
          </p:cNvSpPr>
          <p:nvPr>
            <p:ph type="pic" idx="1"/>
          </p:nvPr>
        </p:nvSpPr>
        <p:spPr>
          <a:xfrm>
            <a:off x="5929681" y="3830765"/>
            <a:ext cx="18146078" cy="25707023"/>
          </a:xfrm>
        </p:spPr>
        <p:txBody>
          <a:bodyPr/>
          <a:lstStyle>
            <a:lvl1pPr marL="0" indent="0">
              <a:buNone/>
              <a:defRPr sz="14600"/>
            </a:lvl1pPr>
            <a:lvl2pPr marL="2088215" indent="0">
              <a:buNone/>
              <a:defRPr sz="12800"/>
            </a:lvl2pPr>
            <a:lvl3pPr marL="4176431" indent="0">
              <a:buNone/>
              <a:defRPr sz="11000"/>
            </a:lvl3pPr>
            <a:lvl4pPr marL="6264646" indent="0">
              <a:buNone/>
              <a:defRPr sz="9100"/>
            </a:lvl4pPr>
            <a:lvl5pPr marL="8352861" indent="0">
              <a:buNone/>
              <a:defRPr sz="9100"/>
            </a:lvl5pPr>
            <a:lvl6pPr marL="10441076" indent="0">
              <a:buNone/>
              <a:defRPr sz="9100"/>
            </a:lvl6pPr>
            <a:lvl7pPr marL="12529292" indent="0">
              <a:buNone/>
              <a:defRPr sz="9100"/>
            </a:lvl7pPr>
            <a:lvl8pPr marL="14617507" indent="0">
              <a:buNone/>
              <a:defRPr sz="9100"/>
            </a:lvl8pPr>
            <a:lvl9pPr marL="16705722" indent="0">
              <a:buNone/>
              <a:defRPr sz="9100"/>
            </a:lvl9pPr>
          </a:lstStyle>
          <a:p>
            <a:pPr lvl="0"/>
            <a:endParaRPr lang="ja-JP" altLang="en-US" noProof="0"/>
          </a:p>
        </p:txBody>
      </p:sp>
      <p:sp>
        <p:nvSpPr>
          <p:cNvPr id="4" name="テキスト プレースホルダ 3"/>
          <p:cNvSpPr>
            <a:spLocks noGrp="1"/>
          </p:cNvSpPr>
          <p:nvPr>
            <p:ph type="body" sz="half" idx="2"/>
          </p:nvPr>
        </p:nvSpPr>
        <p:spPr>
          <a:xfrm>
            <a:off x="5929681" y="33532193"/>
            <a:ext cx="18146078" cy="5028341"/>
          </a:xfrm>
        </p:spPr>
        <p:txBody>
          <a:bodyPr/>
          <a:lstStyle>
            <a:lvl1pPr marL="0" indent="0">
              <a:buNone/>
              <a:defRPr sz="6400"/>
            </a:lvl1pPr>
            <a:lvl2pPr marL="2088215" indent="0">
              <a:buNone/>
              <a:defRPr sz="5500"/>
            </a:lvl2pPr>
            <a:lvl3pPr marL="4176431" indent="0">
              <a:buNone/>
              <a:defRPr sz="4600"/>
            </a:lvl3pPr>
            <a:lvl4pPr marL="6264646" indent="0">
              <a:buNone/>
              <a:defRPr sz="4100"/>
            </a:lvl4pPr>
            <a:lvl5pPr marL="8352861" indent="0">
              <a:buNone/>
              <a:defRPr sz="4100"/>
            </a:lvl5pPr>
            <a:lvl6pPr marL="10441076" indent="0">
              <a:buNone/>
              <a:defRPr sz="4100"/>
            </a:lvl6pPr>
            <a:lvl7pPr marL="12529292" indent="0">
              <a:buNone/>
              <a:defRPr sz="4100"/>
            </a:lvl7pPr>
            <a:lvl8pPr marL="14617507" indent="0">
              <a:buNone/>
              <a:defRPr sz="4100"/>
            </a:lvl8pPr>
            <a:lvl9pPr marL="16705722" indent="0">
              <a:buNone/>
              <a:defRPr sz="4100"/>
            </a:lvl9pPr>
          </a:lstStyle>
          <a:p>
            <a:pPr lvl="0"/>
            <a:r>
              <a:rPr lang="ja-JP" altLang="en-US"/>
              <a:t>マスタ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C150C6FF-E0A2-4B1D-81C9-6F7F92F56299}" type="slidenum">
              <a:rPr lang="en-US" altLang="ja-JP"/>
              <a:pPr>
                <a:defRPr/>
              </a:pPr>
              <a:t>‹#›</a:t>
            </a:fld>
            <a:endParaRPr lang="en-US" altLang="ja-JP"/>
          </a:p>
        </p:txBody>
      </p:sp>
    </p:spTree>
    <p:extLst>
      <p:ext uri="{BB962C8B-B14F-4D97-AF65-F5344CB8AC3E}">
        <p14:creationId xmlns:p14="http://schemas.microsoft.com/office/powerpoint/2010/main" val="5871969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縦書きテキスト プレースホルダ 2"/>
          <p:cNvSpPr>
            <a:spLocks noGrp="1"/>
          </p:cNvSpPr>
          <p:nvPr>
            <p:ph type="body" orient="vert" idx="1"/>
          </p:nvPr>
        </p:nvSpPr>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36CDAF79-6887-45A4-8FD3-DDF20E07BC50}" type="slidenum">
              <a:rPr lang="en-US" altLang="ja-JP"/>
              <a:pPr>
                <a:defRPr/>
              </a:pPr>
              <a:t>‹#›</a:t>
            </a:fld>
            <a:endParaRPr lang="en-US" altLang="ja-JP"/>
          </a:p>
        </p:txBody>
      </p:sp>
    </p:spTree>
    <p:extLst>
      <p:ext uri="{BB962C8B-B14F-4D97-AF65-F5344CB8AC3E}">
        <p14:creationId xmlns:p14="http://schemas.microsoft.com/office/powerpoint/2010/main" val="15198051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21926511" y="1718269"/>
            <a:ext cx="6804779" cy="36552173"/>
          </a:xfrm>
        </p:spPr>
        <p:txBody>
          <a:bodyPr vert="eaVert"/>
          <a:lstStyle/>
          <a:p>
            <a:r>
              <a:rPr lang="ja-JP" altLang="en-US"/>
              <a:t>マスタ タイトルの書式設定</a:t>
            </a:r>
          </a:p>
        </p:txBody>
      </p:sp>
      <p:sp>
        <p:nvSpPr>
          <p:cNvPr id="3" name="縦書きテキスト プレースホルダ 2"/>
          <p:cNvSpPr>
            <a:spLocks noGrp="1"/>
          </p:cNvSpPr>
          <p:nvPr>
            <p:ph type="body" orient="vert" idx="1"/>
          </p:nvPr>
        </p:nvSpPr>
        <p:spPr>
          <a:xfrm>
            <a:off x="1512173" y="1718269"/>
            <a:ext cx="19742261" cy="36552173"/>
          </a:xfrm>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1C16D0C8-94C7-4738-97AC-102A37072778}" type="slidenum">
              <a:rPr lang="en-US" altLang="ja-JP"/>
              <a:pPr>
                <a:defRPr/>
              </a:pPr>
              <a:t>‹#›</a:t>
            </a:fld>
            <a:endParaRPr lang="en-US" altLang="ja-JP"/>
          </a:p>
        </p:txBody>
      </p:sp>
    </p:spTree>
    <p:extLst>
      <p:ext uri="{BB962C8B-B14F-4D97-AF65-F5344CB8AC3E}">
        <p14:creationId xmlns:p14="http://schemas.microsoft.com/office/powerpoint/2010/main" val="34060690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512888" y="1717675"/>
            <a:ext cx="27217687" cy="714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17643" tIns="208822" rIns="417643" bIns="208822" numCol="1" anchor="ctr" anchorCtr="0" compatLnSpc="1">
            <a:prstTxWarp prst="textNoShape">
              <a:avLst/>
            </a:prstTxWarp>
          </a:bodyPr>
          <a:lstStyle/>
          <a:p>
            <a:pPr lvl="0"/>
            <a:r>
              <a:rPr lang="ja-JP" altLang="en-US"/>
              <a:t>マスタ タイトルの書式設定</a:t>
            </a:r>
          </a:p>
        </p:txBody>
      </p:sp>
      <p:sp>
        <p:nvSpPr>
          <p:cNvPr id="1027" name="Rectangle 3"/>
          <p:cNvSpPr>
            <a:spLocks noGrp="1" noChangeArrowheads="1"/>
          </p:cNvSpPr>
          <p:nvPr>
            <p:ph type="body" idx="1"/>
          </p:nvPr>
        </p:nvSpPr>
        <p:spPr bwMode="auto">
          <a:xfrm>
            <a:off x="1512888" y="9996488"/>
            <a:ext cx="27217687" cy="2827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17643" tIns="208822" rIns="417643" bIns="208822"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1028" name="Rectangle 4"/>
          <p:cNvSpPr>
            <a:spLocks noGrp="1" noChangeArrowheads="1"/>
          </p:cNvSpPr>
          <p:nvPr>
            <p:ph type="dt" sz="half" idx="2"/>
          </p:nvPr>
        </p:nvSpPr>
        <p:spPr bwMode="auto">
          <a:xfrm>
            <a:off x="1512888" y="39014400"/>
            <a:ext cx="7056437" cy="2974975"/>
          </a:xfrm>
          <a:prstGeom prst="rect">
            <a:avLst/>
          </a:prstGeom>
          <a:noFill/>
          <a:ln w="9525">
            <a:noFill/>
            <a:miter lim="800000"/>
            <a:headEnd/>
            <a:tailEnd/>
          </a:ln>
          <a:effectLst/>
        </p:spPr>
        <p:txBody>
          <a:bodyPr vert="horz" wrap="square" lIns="417643" tIns="208822" rIns="417643" bIns="208822" numCol="1" anchor="t" anchorCtr="0" compatLnSpc="1">
            <a:prstTxWarp prst="textNoShape">
              <a:avLst/>
            </a:prstTxWarp>
          </a:bodyPr>
          <a:lstStyle>
            <a:lvl1pPr>
              <a:defRPr sz="6400">
                <a:latin typeface="Arial" charset="0"/>
                <a:ea typeface="ＭＳ Ｐゴシック" pitchFamily="50" charset="-128"/>
              </a:defRPr>
            </a:lvl1pPr>
          </a:lstStyle>
          <a:p>
            <a:pPr>
              <a:defRPr/>
            </a:pPr>
            <a:endParaRPr lang="en-US" altLang="ja-JP"/>
          </a:p>
        </p:txBody>
      </p:sp>
      <p:sp>
        <p:nvSpPr>
          <p:cNvPr id="1029" name="Rectangle 5"/>
          <p:cNvSpPr>
            <a:spLocks noGrp="1" noChangeArrowheads="1"/>
          </p:cNvSpPr>
          <p:nvPr>
            <p:ph type="ftr" sz="quarter" idx="3"/>
          </p:nvPr>
        </p:nvSpPr>
        <p:spPr bwMode="auto">
          <a:xfrm>
            <a:off x="10333038" y="39014400"/>
            <a:ext cx="9577387" cy="2974975"/>
          </a:xfrm>
          <a:prstGeom prst="rect">
            <a:avLst/>
          </a:prstGeom>
          <a:noFill/>
          <a:ln w="9525">
            <a:noFill/>
            <a:miter lim="800000"/>
            <a:headEnd/>
            <a:tailEnd/>
          </a:ln>
          <a:effectLst/>
        </p:spPr>
        <p:txBody>
          <a:bodyPr vert="horz" wrap="square" lIns="417643" tIns="208822" rIns="417643" bIns="208822" numCol="1" anchor="t" anchorCtr="0" compatLnSpc="1">
            <a:prstTxWarp prst="textNoShape">
              <a:avLst/>
            </a:prstTxWarp>
          </a:bodyPr>
          <a:lstStyle>
            <a:lvl1pPr algn="ctr">
              <a:defRPr sz="6400">
                <a:latin typeface="Arial" charset="0"/>
                <a:ea typeface="ＭＳ Ｐゴシック" pitchFamily="50" charset="-128"/>
              </a:defRPr>
            </a:lvl1pPr>
          </a:lstStyle>
          <a:p>
            <a:pPr>
              <a:defRPr/>
            </a:pPr>
            <a:endParaRPr lang="en-US" altLang="ja-JP"/>
          </a:p>
        </p:txBody>
      </p:sp>
      <p:sp>
        <p:nvSpPr>
          <p:cNvPr id="1030" name="Rectangle 6"/>
          <p:cNvSpPr>
            <a:spLocks noGrp="1" noChangeArrowheads="1"/>
          </p:cNvSpPr>
          <p:nvPr>
            <p:ph type="sldNum" sz="quarter" idx="4"/>
          </p:nvPr>
        </p:nvSpPr>
        <p:spPr bwMode="auto">
          <a:xfrm>
            <a:off x="21674138" y="39014400"/>
            <a:ext cx="7056437" cy="2974975"/>
          </a:xfrm>
          <a:prstGeom prst="rect">
            <a:avLst/>
          </a:prstGeom>
          <a:noFill/>
          <a:ln w="9525">
            <a:noFill/>
            <a:miter lim="800000"/>
            <a:headEnd/>
            <a:tailEnd/>
          </a:ln>
          <a:effectLst/>
        </p:spPr>
        <p:txBody>
          <a:bodyPr vert="horz" wrap="square" lIns="417643" tIns="208822" rIns="417643" bIns="208822" numCol="1" anchor="t" anchorCtr="0" compatLnSpc="1">
            <a:prstTxWarp prst="textNoShape">
              <a:avLst/>
            </a:prstTxWarp>
          </a:bodyPr>
          <a:lstStyle>
            <a:lvl1pPr algn="r">
              <a:defRPr sz="6400">
                <a:latin typeface="Arial" charset="0"/>
                <a:ea typeface="ＭＳ Ｐゴシック" pitchFamily="50" charset="-128"/>
              </a:defRPr>
            </a:lvl1pPr>
          </a:lstStyle>
          <a:p>
            <a:pPr>
              <a:defRPr/>
            </a:pPr>
            <a:fld id="{03A7F561-F521-4CD4-A2E2-1D5BCF25A08D}" type="slidenum">
              <a:rPr lang="en-US" altLang="ja-JP"/>
              <a:pPr>
                <a:defRPr/>
              </a:pPr>
              <a:t>‹#›</a:t>
            </a:fld>
            <a:endParaRPr lang="en-US" altLang="ja-JP"/>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kumimoji="1" sz="20100">
          <a:solidFill>
            <a:schemeClr val="tx2"/>
          </a:solidFill>
          <a:latin typeface="+mj-lt"/>
          <a:ea typeface="+mj-ea"/>
          <a:cs typeface="+mj-cs"/>
        </a:defRPr>
      </a:lvl1pPr>
      <a:lvl2pPr algn="ctr" rtl="0" eaLnBrk="0" fontAlgn="base" hangingPunct="0">
        <a:spcBef>
          <a:spcPct val="0"/>
        </a:spcBef>
        <a:spcAft>
          <a:spcPct val="0"/>
        </a:spcAft>
        <a:defRPr kumimoji="1" sz="20100">
          <a:solidFill>
            <a:schemeClr val="tx2"/>
          </a:solidFill>
          <a:latin typeface="Arial" charset="0"/>
          <a:ea typeface="ＭＳ Ｐゴシック" pitchFamily="50" charset="-128"/>
        </a:defRPr>
      </a:lvl2pPr>
      <a:lvl3pPr algn="ctr" rtl="0" eaLnBrk="0" fontAlgn="base" hangingPunct="0">
        <a:spcBef>
          <a:spcPct val="0"/>
        </a:spcBef>
        <a:spcAft>
          <a:spcPct val="0"/>
        </a:spcAft>
        <a:defRPr kumimoji="1" sz="20100">
          <a:solidFill>
            <a:schemeClr val="tx2"/>
          </a:solidFill>
          <a:latin typeface="Arial" charset="0"/>
          <a:ea typeface="ＭＳ Ｐゴシック" pitchFamily="50" charset="-128"/>
        </a:defRPr>
      </a:lvl3pPr>
      <a:lvl4pPr algn="ctr" rtl="0" eaLnBrk="0" fontAlgn="base" hangingPunct="0">
        <a:spcBef>
          <a:spcPct val="0"/>
        </a:spcBef>
        <a:spcAft>
          <a:spcPct val="0"/>
        </a:spcAft>
        <a:defRPr kumimoji="1" sz="20100">
          <a:solidFill>
            <a:schemeClr val="tx2"/>
          </a:solidFill>
          <a:latin typeface="Arial" charset="0"/>
          <a:ea typeface="ＭＳ Ｐゴシック" pitchFamily="50" charset="-128"/>
        </a:defRPr>
      </a:lvl4pPr>
      <a:lvl5pPr algn="ctr" rtl="0" eaLnBrk="0" fontAlgn="base" hangingPunct="0">
        <a:spcBef>
          <a:spcPct val="0"/>
        </a:spcBef>
        <a:spcAft>
          <a:spcPct val="0"/>
        </a:spcAft>
        <a:defRPr kumimoji="1" sz="20100">
          <a:solidFill>
            <a:schemeClr val="tx2"/>
          </a:solidFill>
          <a:latin typeface="Arial" charset="0"/>
          <a:ea typeface="ＭＳ Ｐゴシック" pitchFamily="50" charset="-128"/>
        </a:defRPr>
      </a:lvl5pPr>
      <a:lvl6pPr marL="2088215" algn="ctr" rtl="0" fontAlgn="base">
        <a:spcBef>
          <a:spcPct val="0"/>
        </a:spcBef>
        <a:spcAft>
          <a:spcPct val="0"/>
        </a:spcAft>
        <a:defRPr kumimoji="1" sz="20100">
          <a:solidFill>
            <a:schemeClr val="tx2"/>
          </a:solidFill>
          <a:latin typeface="Arial" charset="0"/>
          <a:ea typeface="ＭＳ Ｐゴシック" pitchFamily="50" charset="-128"/>
        </a:defRPr>
      </a:lvl6pPr>
      <a:lvl7pPr marL="4176431" algn="ctr" rtl="0" fontAlgn="base">
        <a:spcBef>
          <a:spcPct val="0"/>
        </a:spcBef>
        <a:spcAft>
          <a:spcPct val="0"/>
        </a:spcAft>
        <a:defRPr kumimoji="1" sz="20100">
          <a:solidFill>
            <a:schemeClr val="tx2"/>
          </a:solidFill>
          <a:latin typeface="Arial" charset="0"/>
          <a:ea typeface="ＭＳ Ｐゴシック" pitchFamily="50" charset="-128"/>
        </a:defRPr>
      </a:lvl7pPr>
      <a:lvl8pPr marL="6264646" algn="ctr" rtl="0" fontAlgn="base">
        <a:spcBef>
          <a:spcPct val="0"/>
        </a:spcBef>
        <a:spcAft>
          <a:spcPct val="0"/>
        </a:spcAft>
        <a:defRPr kumimoji="1" sz="20100">
          <a:solidFill>
            <a:schemeClr val="tx2"/>
          </a:solidFill>
          <a:latin typeface="Arial" charset="0"/>
          <a:ea typeface="ＭＳ Ｐゴシック" pitchFamily="50" charset="-128"/>
        </a:defRPr>
      </a:lvl8pPr>
      <a:lvl9pPr marL="8352861" algn="ctr" rtl="0" fontAlgn="base">
        <a:spcBef>
          <a:spcPct val="0"/>
        </a:spcBef>
        <a:spcAft>
          <a:spcPct val="0"/>
        </a:spcAft>
        <a:defRPr kumimoji="1" sz="20100">
          <a:solidFill>
            <a:schemeClr val="tx2"/>
          </a:solidFill>
          <a:latin typeface="Arial" charset="0"/>
          <a:ea typeface="ＭＳ Ｐゴシック" pitchFamily="50" charset="-128"/>
        </a:defRPr>
      </a:lvl9pPr>
    </p:titleStyle>
    <p:bodyStyle>
      <a:lvl1pPr marL="1565275" indent="-1565275" algn="l" rtl="0" eaLnBrk="0" fontAlgn="base" hangingPunct="0">
        <a:spcBef>
          <a:spcPct val="20000"/>
        </a:spcBef>
        <a:spcAft>
          <a:spcPct val="0"/>
        </a:spcAft>
        <a:buChar char="•"/>
        <a:defRPr kumimoji="1" sz="14600">
          <a:solidFill>
            <a:schemeClr val="tx1"/>
          </a:solidFill>
          <a:latin typeface="+mn-lt"/>
          <a:ea typeface="+mn-ea"/>
          <a:cs typeface="+mn-cs"/>
        </a:defRPr>
      </a:lvl1pPr>
      <a:lvl2pPr marL="3392488" indent="-1304925" algn="l" rtl="0" eaLnBrk="0" fontAlgn="base" hangingPunct="0">
        <a:spcBef>
          <a:spcPct val="20000"/>
        </a:spcBef>
        <a:spcAft>
          <a:spcPct val="0"/>
        </a:spcAft>
        <a:buChar char="–"/>
        <a:defRPr kumimoji="1" sz="12800">
          <a:solidFill>
            <a:schemeClr val="tx1"/>
          </a:solidFill>
          <a:latin typeface="+mn-lt"/>
          <a:ea typeface="+mn-ea"/>
        </a:defRPr>
      </a:lvl2pPr>
      <a:lvl3pPr marL="5219700" indent="-1042988" algn="l" rtl="0" eaLnBrk="0" fontAlgn="base" hangingPunct="0">
        <a:spcBef>
          <a:spcPct val="20000"/>
        </a:spcBef>
        <a:spcAft>
          <a:spcPct val="0"/>
        </a:spcAft>
        <a:buChar char="•"/>
        <a:defRPr kumimoji="1" sz="11000">
          <a:solidFill>
            <a:schemeClr val="tx1"/>
          </a:solidFill>
          <a:latin typeface="+mn-lt"/>
          <a:ea typeface="+mn-ea"/>
        </a:defRPr>
      </a:lvl3pPr>
      <a:lvl4pPr marL="7307263" indent="-1042988" algn="l" rtl="0" eaLnBrk="0" fontAlgn="base" hangingPunct="0">
        <a:spcBef>
          <a:spcPct val="20000"/>
        </a:spcBef>
        <a:spcAft>
          <a:spcPct val="0"/>
        </a:spcAft>
        <a:buChar char="–"/>
        <a:defRPr kumimoji="1" sz="9100">
          <a:solidFill>
            <a:schemeClr val="tx1"/>
          </a:solidFill>
          <a:latin typeface="+mn-lt"/>
          <a:ea typeface="+mn-ea"/>
        </a:defRPr>
      </a:lvl4pPr>
      <a:lvl5pPr marL="9396413" indent="-1042988" algn="l" rtl="0" eaLnBrk="0" fontAlgn="base" hangingPunct="0">
        <a:spcBef>
          <a:spcPct val="20000"/>
        </a:spcBef>
        <a:spcAft>
          <a:spcPct val="0"/>
        </a:spcAft>
        <a:buChar char="»"/>
        <a:defRPr kumimoji="1" sz="9100">
          <a:solidFill>
            <a:schemeClr val="tx1"/>
          </a:solidFill>
          <a:latin typeface="+mn-lt"/>
          <a:ea typeface="+mn-ea"/>
        </a:defRPr>
      </a:lvl5pPr>
      <a:lvl6pPr marL="11485184" indent="-1044108" algn="l" rtl="0" fontAlgn="base">
        <a:spcBef>
          <a:spcPct val="20000"/>
        </a:spcBef>
        <a:spcAft>
          <a:spcPct val="0"/>
        </a:spcAft>
        <a:buChar char="»"/>
        <a:defRPr kumimoji="1" sz="9100">
          <a:solidFill>
            <a:schemeClr val="tx1"/>
          </a:solidFill>
          <a:latin typeface="+mn-lt"/>
          <a:ea typeface="+mn-ea"/>
        </a:defRPr>
      </a:lvl6pPr>
      <a:lvl7pPr marL="13573399" indent="-1044108" algn="l" rtl="0" fontAlgn="base">
        <a:spcBef>
          <a:spcPct val="20000"/>
        </a:spcBef>
        <a:spcAft>
          <a:spcPct val="0"/>
        </a:spcAft>
        <a:buChar char="»"/>
        <a:defRPr kumimoji="1" sz="9100">
          <a:solidFill>
            <a:schemeClr val="tx1"/>
          </a:solidFill>
          <a:latin typeface="+mn-lt"/>
          <a:ea typeface="+mn-ea"/>
        </a:defRPr>
      </a:lvl7pPr>
      <a:lvl8pPr marL="15661615" indent="-1044108" algn="l" rtl="0" fontAlgn="base">
        <a:spcBef>
          <a:spcPct val="20000"/>
        </a:spcBef>
        <a:spcAft>
          <a:spcPct val="0"/>
        </a:spcAft>
        <a:buChar char="»"/>
        <a:defRPr kumimoji="1" sz="9100">
          <a:solidFill>
            <a:schemeClr val="tx1"/>
          </a:solidFill>
          <a:latin typeface="+mn-lt"/>
          <a:ea typeface="+mn-ea"/>
        </a:defRPr>
      </a:lvl8pPr>
      <a:lvl9pPr marL="17749830" indent="-1044108" algn="l" rtl="0" fontAlgn="base">
        <a:spcBef>
          <a:spcPct val="20000"/>
        </a:spcBef>
        <a:spcAft>
          <a:spcPct val="0"/>
        </a:spcAft>
        <a:buChar char="»"/>
        <a:defRPr kumimoji="1" sz="9100">
          <a:solidFill>
            <a:schemeClr val="tx1"/>
          </a:solidFill>
          <a:latin typeface="+mn-lt"/>
          <a:ea typeface="+mn-ea"/>
        </a:defRPr>
      </a:lvl9pPr>
    </p:bodyStyle>
    <p:otherStyle>
      <a:defPPr>
        <a:defRPr lang="ja-JP"/>
      </a:defPPr>
      <a:lvl1pPr marL="0" algn="l" defTabSz="4176431" rtl="0" eaLnBrk="1" latinLnBrk="0" hangingPunct="1">
        <a:defRPr kumimoji="1" sz="8200" kern="1200">
          <a:solidFill>
            <a:schemeClr val="tx1"/>
          </a:solidFill>
          <a:latin typeface="+mn-lt"/>
          <a:ea typeface="+mn-ea"/>
          <a:cs typeface="+mn-cs"/>
        </a:defRPr>
      </a:lvl1pPr>
      <a:lvl2pPr marL="2088215" algn="l" defTabSz="4176431" rtl="0" eaLnBrk="1" latinLnBrk="0" hangingPunct="1">
        <a:defRPr kumimoji="1" sz="8200" kern="1200">
          <a:solidFill>
            <a:schemeClr val="tx1"/>
          </a:solidFill>
          <a:latin typeface="+mn-lt"/>
          <a:ea typeface="+mn-ea"/>
          <a:cs typeface="+mn-cs"/>
        </a:defRPr>
      </a:lvl2pPr>
      <a:lvl3pPr marL="4176431" algn="l" defTabSz="4176431" rtl="0" eaLnBrk="1" latinLnBrk="0" hangingPunct="1">
        <a:defRPr kumimoji="1" sz="8200" kern="1200">
          <a:solidFill>
            <a:schemeClr val="tx1"/>
          </a:solidFill>
          <a:latin typeface="+mn-lt"/>
          <a:ea typeface="+mn-ea"/>
          <a:cs typeface="+mn-cs"/>
        </a:defRPr>
      </a:lvl3pPr>
      <a:lvl4pPr marL="6264646" algn="l" defTabSz="4176431" rtl="0" eaLnBrk="1" latinLnBrk="0" hangingPunct="1">
        <a:defRPr kumimoji="1" sz="8200" kern="1200">
          <a:solidFill>
            <a:schemeClr val="tx1"/>
          </a:solidFill>
          <a:latin typeface="+mn-lt"/>
          <a:ea typeface="+mn-ea"/>
          <a:cs typeface="+mn-cs"/>
        </a:defRPr>
      </a:lvl4pPr>
      <a:lvl5pPr marL="8352861" algn="l" defTabSz="4176431" rtl="0" eaLnBrk="1" latinLnBrk="0" hangingPunct="1">
        <a:defRPr kumimoji="1" sz="8200" kern="1200">
          <a:solidFill>
            <a:schemeClr val="tx1"/>
          </a:solidFill>
          <a:latin typeface="+mn-lt"/>
          <a:ea typeface="+mn-ea"/>
          <a:cs typeface="+mn-cs"/>
        </a:defRPr>
      </a:lvl5pPr>
      <a:lvl6pPr marL="10441076" algn="l" defTabSz="4176431" rtl="0" eaLnBrk="1" latinLnBrk="0" hangingPunct="1">
        <a:defRPr kumimoji="1" sz="8200" kern="1200">
          <a:solidFill>
            <a:schemeClr val="tx1"/>
          </a:solidFill>
          <a:latin typeface="+mn-lt"/>
          <a:ea typeface="+mn-ea"/>
          <a:cs typeface="+mn-cs"/>
        </a:defRPr>
      </a:lvl6pPr>
      <a:lvl7pPr marL="12529292" algn="l" defTabSz="4176431" rtl="0" eaLnBrk="1" latinLnBrk="0" hangingPunct="1">
        <a:defRPr kumimoji="1" sz="8200" kern="1200">
          <a:solidFill>
            <a:schemeClr val="tx1"/>
          </a:solidFill>
          <a:latin typeface="+mn-lt"/>
          <a:ea typeface="+mn-ea"/>
          <a:cs typeface="+mn-cs"/>
        </a:defRPr>
      </a:lvl7pPr>
      <a:lvl8pPr marL="14617507" algn="l" defTabSz="4176431" rtl="0" eaLnBrk="1" latinLnBrk="0" hangingPunct="1">
        <a:defRPr kumimoji="1" sz="8200" kern="1200">
          <a:solidFill>
            <a:schemeClr val="tx1"/>
          </a:solidFill>
          <a:latin typeface="+mn-lt"/>
          <a:ea typeface="+mn-ea"/>
          <a:cs typeface="+mn-cs"/>
        </a:defRPr>
      </a:lvl8pPr>
      <a:lvl9pPr marL="16705722" algn="l" defTabSz="4176431" rtl="0" eaLnBrk="1" latinLnBrk="0" hangingPunct="1">
        <a:defRPr kumimoji="1" sz="8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1.png"/><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eg"/><Relationship Id="rId10" Type="http://schemas.openxmlformats.org/officeDocument/2006/relationships/image" Target="../media/image8.jpeg"/><Relationship Id="rId4" Type="http://schemas.openxmlformats.org/officeDocument/2006/relationships/image" Target="../media/image2.jpeg"/><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正方形/長方形 50"/>
          <p:cNvSpPr/>
          <p:nvPr/>
        </p:nvSpPr>
        <p:spPr>
          <a:xfrm>
            <a:off x="0" y="38785800"/>
            <a:ext cx="30243463" cy="3103563"/>
          </a:xfrm>
          <a:prstGeom prst="rect">
            <a:avLst/>
          </a:prstGeom>
          <a:gradFill flip="none" rotWithShape="1">
            <a:gsLst>
              <a:gs pos="0">
                <a:schemeClr val="bg1"/>
              </a:gs>
              <a:gs pos="25000">
                <a:schemeClr val="accent2">
                  <a:lumMod val="20000"/>
                  <a:lumOff val="8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417643" tIns="208822" rIns="417643" bIns="208822" anchor="ctr"/>
          <a:lstStyle>
            <a:defPPr>
              <a:defRPr lang="ja-JP"/>
            </a:defPPr>
            <a:lvl1pPr algn="l" rtl="0" fontAlgn="base">
              <a:spcBef>
                <a:spcPct val="0"/>
              </a:spcBef>
              <a:spcAft>
                <a:spcPct val="0"/>
              </a:spcAft>
              <a:defRPr kumimoji="1" kern="1200">
                <a:solidFill>
                  <a:schemeClr val="lt1"/>
                </a:solidFill>
                <a:latin typeface="+mn-lt"/>
                <a:ea typeface="+mn-ea"/>
                <a:cs typeface="+mn-cs"/>
              </a:defRPr>
            </a:lvl1pPr>
            <a:lvl2pPr marL="2087563" indent="-1630363" algn="l" rtl="0" fontAlgn="base">
              <a:spcBef>
                <a:spcPct val="0"/>
              </a:spcBef>
              <a:spcAft>
                <a:spcPct val="0"/>
              </a:spcAft>
              <a:defRPr kumimoji="1" kern="1200">
                <a:solidFill>
                  <a:schemeClr val="lt1"/>
                </a:solidFill>
                <a:latin typeface="+mn-lt"/>
                <a:ea typeface="+mn-ea"/>
                <a:cs typeface="+mn-cs"/>
              </a:defRPr>
            </a:lvl2pPr>
            <a:lvl3pPr marL="4175125" indent="-3260725" algn="l" rtl="0" fontAlgn="base">
              <a:spcBef>
                <a:spcPct val="0"/>
              </a:spcBef>
              <a:spcAft>
                <a:spcPct val="0"/>
              </a:spcAft>
              <a:defRPr kumimoji="1" kern="1200">
                <a:solidFill>
                  <a:schemeClr val="lt1"/>
                </a:solidFill>
                <a:latin typeface="+mn-lt"/>
                <a:ea typeface="+mn-ea"/>
                <a:cs typeface="+mn-cs"/>
              </a:defRPr>
            </a:lvl3pPr>
            <a:lvl4pPr marL="6264275" indent="-4892675" algn="l" rtl="0" fontAlgn="base">
              <a:spcBef>
                <a:spcPct val="0"/>
              </a:spcBef>
              <a:spcAft>
                <a:spcPct val="0"/>
              </a:spcAft>
              <a:defRPr kumimoji="1" kern="1200">
                <a:solidFill>
                  <a:schemeClr val="lt1"/>
                </a:solidFill>
                <a:latin typeface="+mn-lt"/>
                <a:ea typeface="+mn-ea"/>
                <a:cs typeface="+mn-cs"/>
              </a:defRPr>
            </a:lvl4pPr>
            <a:lvl5pPr marL="8351838" indent="-6523038" algn="l" rtl="0" fontAlgn="base">
              <a:spcBef>
                <a:spcPct val="0"/>
              </a:spcBef>
              <a:spcAft>
                <a:spcPct val="0"/>
              </a:spcAft>
              <a:defRPr kumimoji="1" kern="1200">
                <a:solidFill>
                  <a:schemeClr val="lt1"/>
                </a:solidFill>
                <a:latin typeface="+mn-lt"/>
                <a:ea typeface="+mn-ea"/>
                <a:cs typeface="+mn-cs"/>
              </a:defRPr>
            </a:lvl5pPr>
            <a:lvl6pPr marL="2286000" algn="l" defTabSz="914400" rtl="0" eaLnBrk="1" latinLnBrk="0" hangingPunct="1">
              <a:defRPr kumimoji="1" kern="1200">
                <a:solidFill>
                  <a:schemeClr val="lt1"/>
                </a:solidFill>
                <a:latin typeface="+mn-lt"/>
                <a:ea typeface="+mn-ea"/>
                <a:cs typeface="+mn-cs"/>
              </a:defRPr>
            </a:lvl6pPr>
            <a:lvl7pPr marL="2743200" algn="l" defTabSz="914400" rtl="0" eaLnBrk="1" latinLnBrk="0" hangingPunct="1">
              <a:defRPr kumimoji="1" kern="1200">
                <a:solidFill>
                  <a:schemeClr val="lt1"/>
                </a:solidFill>
                <a:latin typeface="+mn-lt"/>
                <a:ea typeface="+mn-ea"/>
                <a:cs typeface="+mn-cs"/>
              </a:defRPr>
            </a:lvl7pPr>
            <a:lvl8pPr marL="3200400" algn="l" defTabSz="914400" rtl="0" eaLnBrk="1" latinLnBrk="0" hangingPunct="1">
              <a:defRPr kumimoji="1" kern="1200">
                <a:solidFill>
                  <a:schemeClr val="lt1"/>
                </a:solidFill>
                <a:latin typeface="+mn-lt"/>
                <a:ea typeface="+mn-ea"/>
                <a:cs typeface="+mn-cs"/>
              </a:defRPr>
            </a:lvl8pPr>
            <a:lvl9pPr marL="3657600" algn="l" defTabSz="914400" rtl="0" eaLnBrk="1" latinLnBrk="0" hangingPunct="1">
              <a:defRPr kumimoji="1" kern="1200">
                <a:solidFill>
                  <a:schemeClr val="lt1"/>
                </a:solidFill>
                <a:latin typeface="+mn-lt"/>
                <a:ea typeface="+mn-ea"/>
                <a:cs typeface="+mn-cs"/>
              </a:defRPr>
            </a:lvl9pPr>
          </a:lstStyle>
          <a:p>
            <a:pPr algn="ctr">
              <a:defRPr/>
            </a:pPr>
            <a:endParaRPr lang="ja-JP" altLang="en-US"/>
          </a:p>
        </p:txBody>
      </p:sp>
      <p:sp>
        <p:nvSpPr>
          <p:cNvPr id="8" name="正方形/長方形 7"/>
          <p:cNvSpPr/>
          <p:nvPr/>
        </p:nvSpPr>
        <p:spPr>
          <a:xfrm>
            <a:off x="0" y="41833800"/>
            <a:ext cx="30243463" cy="1011238"/>
          </a:xfrm>
          <a:prstGeom prst="rect">
            <a:avLst/>
          </a:prstGeom>
          <a:solidFill>
            <a:srgbClr val="C8C8F0"/>
          </a:solidFill>
          <a:ln>
            <a:noFill/>
          </a:ln>
        </p:spPr>
        <p:style>
          <a:lnRef idx="2">
            <a:schemeClr val="accent1">
              <a:shade val="50000"/>
            </a:schemeClr>
          </a:lnRef>
          <a:fillRef idx="1">
            <a:schemeClr val="accent1"/>
          </a:fillRef>
          <a:effectRef idx="0">
            <a:schemeClr val="accent1"/>
          </a:effectRef>
          <a:fontRef idx="minor">
            <a:schemeClr val="lt1"/>
          </a:fontRef>
        </p:style>
        <p:txBody>
          <a:bodyPr lIns="417643" tIns="208822" rIns="417643" bIns="208822" anchor="ctr"/>
          <a:lstStyle/>
          <a:p>
            <a:pPr algn="ctr">
              <a:defRPr/>
            </a:pPr>
            <a:endParaRPr lang="ja-JP" altLang="en-US"/>
          </a:p>
        </p:txBody>
      </p:sp>
      <p:sp>
        <p:nvSpPr>
          <p:cNvPr id="28" name="正方形/長方形 27"/>
          <p:cNvSpPr/>
          <p:nvPr/>
        </p:nvSpPr>
        <p:spPr>
          <a:xfrm>
            <a:off x="0" y="42164000"/>
            <a:ext cx="30243463" cy="677863"/>
          </a:xfrm>
          <a:prstGeom prst="rect">
            <a:avLst/>
          </a:prstGeom>
          <a:solidFill>
            <a:srgbClr val="9696DC"/>
          </a:solidFill>
          <a:ln>
            <a:noFill/>
          </a:ln>
        </p:spPr>
        <p:style>
          <a:lnRef idx="2">
            <a:schemeClr val="accent1">
              <a:shade val="50000"/>
            </a:schemeClr>
          </a:lnRef>
          <a:fillRef idx="1">
            <a:schemeClr val="accent1"/>
          </a:fillRef>
          <a:effectRef idx="0">
            <a:schemeClr val="accent1"/>
          </a:effectRef>
          <a:fontRef idx="minor">
            <a:schemeClr val="lt1"/>
          </a:fontRef>
        </p:style>
        <p:txBody>
          <a:bodyPr lIns="417643" tIns="208822" rIns="417643" bIns="208822" anchor="ctr"/>
          <a:lstStyle/>
          <a:p>
            <a:pPr algn="ctr">
              <a:defRPr/>
            </a:pPr>
            <a:endParaRPr lang="ja-JP" altLang="en-US"/>
          </a:p>
        </p:txBody>
      </p:sp>
      <p:sp>
        <p:nvSpPr>
          <p:cNvPr id="29" name="正方形/長方形 28"/>
          <p:cNvSpPr/>
          <p:nvPr/>
        </p:nvSpPr>
        <p:spPr>
          <a:xfrm>
            <a:off x="0" y="42506900"/>
            <a:ext cx="30243463" cy="334963"/>
          </a:xfrm>
          <a:prstGeom prst="rect">
            <a:avLst/>
          </a:prstGeom>
          <a:solidFill>
            <a:srgbClr val="6464C8"/>
          </a:solidFill>
          <a:ln>
            <a:noFill/>
          </a:ln>
        </p:spPr>
        <p:style>
          <a:lnRef idx="2">
            <a:schemeClr val="accent1">
              <a:shade val="50000"/>
            </a:schemeClr>
          </a:lnRef>
          <a:fillRef idx="1">
            <a:schemeClr val="accent1"/>
          </a:fillRef>
          <a:effectRef idx="0">
            <a:schemeClr val="accent1"/>
          </a:effectRef>
          <a:fontRef idx="minor">
            <a:schemeClr val="lt1"/>
          </a:fontRef>
        </p:style>
        <p:txBody>
          <a:bodyPr lIns="417643" tIns="208822" rIns="417643" bIns="208822" anchor="ctr"/>
          <a:lstStyle/>
          <a:p>
            <a:pPr algn="ctr">
              <a:defRPr/>
            </a:pPr>
            <a:endParaRPr lang="ja-JP" altLang="en-US"/>
          </a:p>
        </p:txBody>
      </p:sp>
      <p:sp>
        <p:nvSpPr>
          <p:cNvPr id="126" name="テキスト ボックス 4"/>
          <p:cNvSpPr txBox="1">
            <a:spLocks noChangeArrowheads="1"/>
          </p:cNvSpPr>
          <p:nvPr/>
        </p:nvSpPr>
        <p:spPr bwMode="auto">
          <a:xfrm>
            <a:off x="645912" y="39224968"/>
            <a:ext cx="29694548"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Arial" pitchFamily="34" charset="0"/>
                <a:ea typeface="ＭＳ Ｐゴシック" pitchFamily="50" charset="-128"/>
              </a:defRPr>
            </a:lvl1pPr>
            <a:lvl2pPr marL="742950" indent="-285750" eaLnBrk="0" hangingPunct="0">
              <a:defRPr kumimoji="1">
                <a:solidFill>
                  <a:schemeClr val="tx1"/>
                </a:solidFill>
                <a:latin typeface="Arial" pitchFamily="34" charset="0"/>
                <a:ea typeface="ＭＳ Ｐゴシック" pitchFamily="50" charset="-128"/>
              </a:defRPr>
            </a:lvl2pPr>
            <a:lvl3pPr marL="1143000" indent="-228600" eaLnBrk="0" hangingPunct="0">
              <a:defRPr kumimoji="1">
                <a:solidFill>
                  <a:schemeClr val="tx1"/>
                </a:solidFill>
                <a:latin typeface="Arial" pitchFamily="34" charset="0"/>
                <a:ea typeface="ＭＳ Ｐゴシック" pitchFamily="50" charset="-128"/>
              </a:defRPr>
            </a:lvl3pPr>
            <a:lvl4pPr marL="1600200" indent="-228600" eaLnBrk="0" hangingPunct="0">
              <a:defRPr kumimoji="1">
                <a:solidFill>
                  <a:schemeClr val="tx1"/>
                </a:solidFill>
                <a:latin typeface="Arial" pitchFamily="34" charset="0"/>
                <a:ea typeface="ＭＳ Ｐゴシック" pitchFamily="50" charset="-128"/>
              </a:defRPr>
            </a:lvl4pPr>
            <a:lvl5pPr marL="2057400" indent="-228600" eaLnBrk="0" hangingPunct="0">
              <a:defRPr kumimoji="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9pPr>
          </a:lstStyle>
          <a:p>
            <a:pPr algn="ctr" eaLnBrk="1" hangingPunct="1"/>
            <a:r>
              <a:rPr lang="zh-TW" altLang="en-US" sz="6000" dirty="0"/>
              <a:t>岐阜県</a:t>
            </a:r>
            <a:r>
              <a:rPr lang="ja-JP" altLang="en-US" sz="6000" dirty="0"/>
              <a:t>食品科学研究所　</a:t>
            </a:r>
            <a:endParaRPr lang="en-US" altLang="ja-JP" sz="6000" dirty="0"/>
          </a:p>
          <a:p>
            <a:pPr algn="ctr" eaLnBrk="1" hangingPunct="1"/>
            <a:r>
              <a:rPr lang="ja-JP" altLang="en-US" sz="5400" dirty="0"/>
              <a:t>〒</a:t>
            </a:r>
            <a:r>
              <a:rPr lang="en-US" altLang="ja-JP" sz="5400" dirty="0"/>
              <a:t>501-111</a:t>
            </a:r>
            <a:r>
              <a:rPr lang="ja-JP" altLang="en-US" sz="5400" dirty="0"/>
              <a:t>　岐阜市柳戸</a:t>
            </a:r>
            <a:r>
              <a:rPr lang="en-US" altLang="ja-JP" sz="5400" dirty="0"/>
              <a:t>1-1 </a:t>
            </a:r>
            <a:r>
              <a:rPr lang="ja-JP" altLang="en-US" sz="5400" dirty="0"/>
              <a:t>（岐阜大学キャンパス内）　</a:t>
            </a:r>
            <a:r>
              <a:rPr lang="en-US" altLang="ja-JP" sz="5400" dirty="0"/>
              <a:t>TEL</a:t>
            </a:r>
            <a:r>
              <a:rPr lang="ja-JP" altLang="en-US" sz="5400" dirty="0"/>
              <a:t>：</a:t>
            </a:r>
            <a:r>
              <a:rPr lang="en-US" altLang="ja-JP" sz="5400" dirty="0"/>
              <a:t>058-201-2360</a:t>
            </a:r>
            <a:r>
              <a:rPr lang="ja-JP" altLang="en-US" sz="5400" dirty="0"/>
              <a:t>　</a:t>
            </a:r>
            <a:r>
              <a:rPr lang="en-US" altLang="ja-JP" sz="5400" dirty="0"/>
              <a:t>FAX</a:t>
            </a:r>
            <a:r>
              <a:rPr lang="ja-JP" altLang="en-US" sz="5400" dirty="0"/>
              <a:t>：</a:t>
            </a:r>
            <a:r>
              <a:rPr lang="en-US" altLang="ja-JP" sz="5400" dirty="0"/>
              <a:t>058-201-23630</a:t>
            </a:r>
          </a:p>
          <a:p>
            <a:pPr eaLnBrk="1" hangingPunct="1"/>
            <a:r>
              <a:rPr lang="ja-JP" altLang="en-US" sz="5400" dirty="0"/>
              <a:t>　　　　　　　</a:t>
            </a:r>
            <a:r>
              <a:rPr lang="en-US" altLang="ja-JP" sz="5400" dirty="0"/>
              <a:t>E-mail</a:t>
            </a:r>
            <a:r>
              <a:rPr lang="ja-JP" altLang="en-US" sz="5400" dirty="0"/>
              <a:t>：</a:t>
            </a:r>
            <a:r>
              <a:rPr lang="en-US" altLang="ja-JP" sz="5400" dirty="0"/>
              <a:t>info@food.rd.pref.gifu.jp</a:t>
            </a:r>
            <a:r>
              <a:rPr lang="ja-JP" altLang="en-US" sz="5400" dirty="0"/>
              <a:t>　　</a:t>
            </a:r>
            <a:endParaRPr lang="en-US" altLang="ja-JP" sz="5400" dirty="0"/>
          </a:p>
        </p:txBody>
      </p:sp>
      <p:grpSp>
        <p:nvGrpSpPr>
          <p:cNvPr id="17" name="グループ化 16"/>
          <p:cNvGrpSpPr/>
          <p:nvPr/>
        </p:nvGrpSpPr>
        <p:grpSpPr>
          <a:xfrm>
            <a:off x="15989301" y="41248773"/>
            <a:ext cx="9256712" cy="864949"/>
            <a:chOff x="9257861" y="40888171"/>
            <a:chExt cx="9256712" cy="864949"/>
          </a:xfrm>
        </p:grpSpPr>
        <p:sp>
          <p:nvSpPr>
            <p:cNvPr id="129" name="テキスト ボックス 128"/>
            <p:cNvSpPr txBox="1"/>
            <p:nvPr/>
          </p:nvSpPr>
          <p:spPr>
            <a:xfrm>
              <a:off x="9257861" y="40891346"/>
              <a:ext cx="7532687" cy="861774"/>
            </a:xfrm>
            <a:prstGeom prst="rect">
              <a:avLst/>
            </a:prstGeom>
            <a:solidFill>
              <a:schemeClr val="bg1"/>
            </a:solidFill>
            <a:ln>
              <a:solidFill>
                <a:schemeClr val="bg2">
                  <a:lumMod val="75000"/>
                </a:schemeClr>
              </a:solidFill>
            </a:ln>
          </p:spPr>
          <p:txBody>
            <a:bodyPr>
              <a:spAutoFit/>
            </a:bodyPr>
            <a:lstStyle/>
            <a:p>
              <a:pPr>
                <a:defRPr/>
              </a:pPr>
              <a:r>
                <a:rPr lang="ja-JP" altLang="en-US" sz="5000" dirty="0">
                  <a:latin typeface="HGPｺﾞｼｯｸM" panose="020B0600000000000000" pitchFamily="50" charset="-128"/>
                  <a:ea typeface="HGPｺﾞｼｯｸM" panose="020B0600000000000000" pitchFamily="50" charset="-128"/>
                </a:rPr>
                <a:t>岐阜県食品科学研究所</a:t>
              </a:r>
              <a:endParaRPr lang="en-US" altLang="ja-JP" sz="5000" dirty="0">
                <a:latin typeface="HGPｺﾞｼｯｸM" panose="020B0600000000000000" pitchFamily="50" charset="-128"/>
                <a:ea typeface="HGPｺﾞｼｯｸM" panose="020B0600000000000000" pitchFamily="50" charset="-128"/>
              </a:endParaRPr>
            </a:p>
          </p:txBody>
        </p:sp>
        <p:sp>
          <p:nvSpPr>
            <p:cNvPr id="130" name="テキスト ボックス 129"/>
            <p:cNvSpPr txBox="1"/>
            <p:nvPr/>
          </p:nvSpPr>
          <p:spPr>
            <a:xfrm>
              <a:off x="16822298" y="40888171"/>
              <a:ext cx="1692275" cy="860425"/>
            </a:xfrm>
            <a:prstGeom prst="rect">
              <a:avLst/>
            </a:prstGeom>
            <a:solidFill>
              <a:srgbClr val="0070C0"/>
            </a:solidFill>
            <a:ln>
              <a:solidFill>
                <a:schemeClr val="bg2">
                  <a:lumMod val="75000"/>
                </a:schemeClr>
              </a:solidFill>
            </a:ln>
          </p:spPr>
          <p:txBody>
            <a:bodyPr>
              <a:spAutoFit/>
            </a:bodyPr>
            <a:lstStyle/>
            <a:p>
              <a:pPr>
                <a:lnSpc>
                  <a:spcPts val="5700"/>
                </a:lnSpc>
                <a:defRPr/>
              </a:pPr>
              <a:r>
                <a:rPr lang="ja-JP" altLang="en-US" sz="4000" dirty="0">
                  <a:latin typeface="HGPｺﾞｼｯｸM" panose="020B0600000000000000" pitchFamily="50" charset="-128"/>
                  <a:ea typeface="HGPｺﾞｼｯｸM" panose="020B0600000000000000" pitchFamily="50" charset="-128"/>
                </a:rPr>
                <a:t> </a:t>
              </a:r>
              <a:r>
                <a:rPr lang="ja-JP" altLang="en-US" sz="4000" dirty="0">
                  <a:solidFill>
                    <a:schemeClr val="bg1"/>
                  </a:solidFill>
                  <a:latin typeface="HGPｺﾞｼｯｸM" panose="020B0600000000000000" pitchFamily="50" charset="-128"/>
                  <a:ea typeface="HGPｺﾞｼｯｸM" panose="020B0600000000000000" pitchFamily="50" charset="-128"/>
                </a:rPr>
                <a:t>検 索</a:t>
              </a:r>
              <a:endParaRPr lang="en-US" altLang="ja-JP" sz="4000" dirty="0">
                <a:solidFill>
                  <a:schemeClr val="bg1"/>
                </a:solidFill>
                <a:latin typeface="HGPｺﾞｼｯｸM" panose="020B0600000000000000" pitchFamily="50" charset="-128"/>
                <a:ea typeface="HGPｺﾞｼｯｸM" panose="020B0600000000000000" pitchFamily="50" charset="-128"/>
              </a:endParaRPr>
            </a:p>
          </p:txBody>
        </p:sp>
      </p:grpSp>
      <p:sp>
        <p:nvSpPr>
          <p:cNvPr id="65" name="正方形/長方形 64"/>
          <p:cNvSpPr/>
          <p:nvPr/>
        </p:nvSpPr>
        <p:spPr>
          <a:xfrm>
            <a:off x="-15081" y="3064669"/>
            <a:ext cx="30243463" cy="1011238"/>
          </a:xfrm>
          <a:prstGeom prst="rect">
            <a:avLst/>
          </a:prstGeom>
          <a:solidFill>
            <a:srgbClr val="F4F4FC"/>
          </a:solidFill>
          <a:ln>
            <a:noFill/>
          </a:ln>
        </p:spPr>
        <p:style>
          <a:lnRef idx="2">
            <a:schemeClr val="accent1">
              <a:shade val="50000"/>
            </a:schemeClr>
          </a:lnRef>
          <a:fillRef idx="1">
            <a:schemeClr val="accent1"/>
          </a:fillRef>
          <a:effectRef idx="0">
            <a:schemeClr val="accent1"/>
          </a:effectRef>
          <a:fontRef idx="minor">
            <a:schemeClr val="lt1"/>
          </a:fontRef>
        </p:style>
        <p:txBody>
          <a:bodyPr lIns="417643" tIns="208822" rIns="417643" bIns="208822" anchor="ctr"/>
          <a:lstStyle>
            <a:defPPr>
              <a:defRPr lang="ja-JP"/>
            </a:defPPr>
            <a:lvl1pPr algn="l" rtl="0" fontAlgn="base">
              <a:spcBef>
                <a:spcPct val="0"/>
              </a:spcBef>
              <a:spcAft>
                <a:spcPct val="0"/>
              </a:spcAft>
              <a:defRPr kumimoji="1" kern="1200">
                <a:solidFill>
                  <a:schemeClr val="lt1"/>
                </a:solidFill>
                <a:latin typeface="+mn-lt"/>
                <a:ea typeface="+mn-ea"/>
                <a:cs typeface="+mn-cs"/>
              </a:defRPr>
            </a:lvl1pPr>
            <a:lvl2pPr marL="2087563" indent="-1630363" algn="l" rtl="0" fontAlgn="base">
              <a:spcBef>
                <a:spcPct val="0"/>
              </a:spcBef>
              <a:spcAft>
                <a:spcPct val="0"/>
              </a:spcAft>
              <a:defRPr kumimoji="1" kern="1200">
                <a:solidFill>
                  <a:schemeClr val="lt1"/>
                </a:solidFill>
                <a:latin typeface="+mn-lt"/>
                <a:ea typeface="+mn-ea"/>
                <a:cs typeface="+mn-cs"/>
              </a:defRPr>
            </a:lvl2pPr>
            <a:lvl3pPr marL="4175125" indent="-3260725" algn="l" rtl="0" fontAlgn="base">
              <a:spcBef>
                <a:spcPct val="0"/>
              </a:spcBef>
              <a:spcAft>
                <a:spcPct val="0"/>
              </a:spcAft>
              <a:defRPr kumimoji="1" kern="1200">
                <a:solidFill>
                  <a:schemeClr val="lt1"/>
                </a:solidFill>
                <a:latin typeface="+mn-lt"/>
                <a:ea typeface="+mn-ea"/>
                <a:cs typeface="+mn-cs"/>
              </a:defRPr>
            </a:lvl3pPr>
            <a:lvl4pPr marL="6264275" indent="-4892675" algn="l" rtl="0" fontAlgn="base">
              <a:spcBef>
                <a:spcPct val="0"/>
              </a:spcBef>
              <a:spcAft>
                <a:spcPct val="0"/>
              </a:spcAft>
              <a:defRPr kumimoji="1" kern="1200">
                <a:solidFill>
                  <a:schemeClr val="lt1"/>
                </a:solidFill>
                <a:latin typeface="+mn-lt"/>
                <a:ea typeface="+mn-ea"/>
                <a:cs typeface="+mn-cs"/>
              </a:defRPr>
            </a:lvl4pPr>
            <a:lvl5pPr marL="8351838" indent="-6523038" algn="l" rtl="0" fontAlgn="base">
              <a:spcBef>
                <a:spcPct val="0"/>
              </a:spcBef>
              <a:spcAft>
                <a:spcPct val="0"/>
              </a:spcAft>
              <a:defRPr kumimoji="1" kern="1200">
                <a:solidFill>
                  <a:schemeClr val="lt1"/>
                </a:solidFill>
                <a:latin typeface="+mn-lt"/>
                <a:ea typeface="+mn-ea"/>
                <a:cs typeface="+mn-cs"/>
              </a:defRPr>
            </a:lvl5pPr>
            <a:lvl6pPr marL="2286000" algn="l" defTabSz="914400" rtl="0" eaLnBrk="1" latinLnBrk="0" hangingPunct="1">
              <a:defRPr kumimoji="1" kern="1200">
                <a:solidFill>
                  <a:schemeClr val="lt1"/>
                </a:solidFill>
                <a:latin typeface="+mn-lt"/>
                <a:ea typeface="+mn-ea"/>
                <a:cs typeface="+mn-cs"/>
              </a:defRPr>
            </a:lvl6pPr>
            <a:lvl7pPr marL="2743200" algn="l" defTabSz="914400" rtl="0" eaLnBrk="1" latinLnBrk="0" hangingPunct="1">
              <a:defRPr kumimoji="1" kern="1200">
                <a:solidFill>
                  <a:schemeClr val="lt1"/>
                </a:solidFill>
                <a:latin typeface="+mn-lt"/>
                <a:ea typeface="+mn-ea"/>
                <a:cs typeface="+mn-cs"/>
              </a:defRPr>
            </a:lvl7pPr>
            <a:lvl8pPr marL="3200400" algn="l" defTabSz="914400" rtl="0" eaLnBrk="1" latinLnBrk="0" hangingPunct="1">
              <a:defRPr kumimoji="1" kern="1200">
                <a:solidFill>
                  <a:schemeClr val="lt1"/>
                </a:solidFill>
                <a:latin typeface="+mn-lt"/>
                <a:ea typeface="+mn-ea"/>
                <a:cs typeface="+mn-cs"/>
              </a:defRPr>
            </a:lvl8pPr>
            <a:lvl9pPr marL="3657600" algn="l" defTabSz="914400" rtl="0" eaLnBrk="1" latinLnBrk="0" hangingPunct="1">
              <a:defRPr kumimoji="1" kern="1200">
                <a:solidFill>
                  <a:schemeClr val="lt1"/>
                </a:solidFill>
                <a:latin typeface="+mn-lt"/>
                <a:ea typeface="+mn-ea"/>
                <a:cs typeface="+mn-cs"/>
              </a:defRPr>
            </a:lvl9pPr>
          </a:lstStyle>
          <a:p>
            <a:pPr algn="ctr">
              <a:defRPr/>
            </a:pPr>
            <a:endParaRPr lang="ja-JP" altLang="en-US"/>
          </a:p>
        </p:txBody>
      </p:sp>
      <p:sp>
        <p:nvSpPr>
          <p:cNvPr id="67" name="正方形/長方形 66"/>
          <p:cNvSpPr/>
          <p:nvPr/>
        </p:nvSpPr>
        <p:spPr>
          <a:xfrm>
            <a:off x="0" y="3072607"/>
            <a:ext cx="26466007" cy="1011237"/>
          </a:xfrm>
          <a:prstGeom prst="rect">
            <a:avLst/>
          </a:prstGeom>
          <a:solidFill>
            <a:srgbClr val="E9E9F9"/>
          </a:solidFill>
          <a:ln>
            <a:noFill/>
          </a:ln>
        </p:spPr>
        <p:style>
          <a:lnRef idx="2">
            <a:schemeClr val="accent1">
              <a:shade val="50000"/>
            </a:schemeClr>
          </a:lnRef>
          <a:fillRef idx="1">
            <a:schemeClr val="accent1"/>
          </a:fillRef>
          <a:effectRef idx="0">
            <a:schemeClr val="accent1"/>
          </a:effectRef>
          <a:fontRef idx="minor">
            <a:schemeClr val="lt1"/>
          </a:fontRef>
        </p:style>
        <p:txBody>
          <a:bodyPr lIns="417643" tIns="208822" rIns="417643" bIns="208822" anchor="ctr"/>
          <a:lstStyle>
            <a:defPPr>
              <a:defRPr lang="ja-JP"/>
            </a:defPPr>
            <a:lvl1pPr algn="l" rtl="0" fontAlgn="base">
              <a:spcBef>
                <a:spcPct val="0"/>
              </a:spcBef>
              <a:spcAft>
                <a:spcPct val="0"/>
              </a:spcAft>
              <a:defRPr kumimoji="1" kern="1200">
                <a:solidFill>
                  <a:schemeClr val="lt1"/>
                </a:solidFill>
                <a:latin typeface="+mn-lt"/>
                <a:ea typeface="+mn-ea"/>
                <a:cs typeface="+mn-cs"/>
              </a:defRPr>
            </a:lvl1pPr>
            <a:lvl2pPr marL="2087563" indent="-1630363" algn="l" rtl="0" fontAlgn="base">
              <a:spcBef>
                <a:spcPct val="0"/>
              </a:spcBef>
              <a:spcAft>
                <a:spcPct val="0"/>
              </a:spcAft>
              <a:defRPr kumimoji="1" kern="1200">
                <a:solidFill>
                  <a:schemeClr val="lt1"/>
                </a:solidFill>
                <a:latin typeface="+mn-lt"/>
                <a:ea typeface="+mn-ea"/>
                <a:cs typeface="+mn-cs"/>
              </a:defRPr>
            </a:lvl2pPr>
            <a:lvl3pPr marL="4175125" indent="-3260725" algn="l" rtl="0" fontAlgn="base">
              <a:spcBef>
                <a:spcPct val="0"/>
              </a:spcBef>
              <a:spcAft>
                <a:spcPct val="0"/>
              </a:spcAft>
              <a:defRPr kumimoji="1" kern="1200">
                <a:solidFill>
                  <a:schemeClr val="lt1"/>
                </a:solidFill>
                <a:latin typeface="+mn-lt"/>
                <a:ea typeface="+mn-ea"/>
                <a:cs typeface="+mn-cs"/>
              </a:defRPr>
            </a:lvl3pPr>
            <a:lvl4pPr marL="6264275" indent="-4892675" algn="l" rtl="0" fontAlgn="base">
              <a:spcBef>
                <a:spcPct val="0"/>
              </a:spcBef>
              <a:spcAft>
                <a:spcPct val="0"/>
              </a:spcAft>
              <a:defRPr kumimoji="1" kern="1200">
                <a:solidFill>
                  <a:schemeClr val="lt1"/>
                </a:solidFill>
                <a:latin typeface="+mn-lt"/>
                <a:ea typeface="+mn-ea"/>
                <a:cs typeface="+mn-cs"/>
              </a:defRPr>
            </a:lvl4pPr>
            <a:lvl5pPr marL="8351838" indent="-6523038" algn="l" rtl="0" fontAlgn="base">
              <a:spcBef>
                <a:spcPct val="0"/>
              </a:spcBef>
              <a:spcAft>
                <a:spcPct val="0"/>
              </a:spcAft>
              <a:defRPr kumimoji="1" kern="1200">
                <a:solidFill>
                  <a:schemeClr val="lt1"/>
                </a:solidFill>
                <a:latin typeface="+mn-lt"/>
                <a:ea typeface="+mn-ea"/>
                <a:cs typeface="+mn-cs"/>
              </a:defRPr>
            </a:lvl5pPr>
            <a:lvl6pPr marL="2286000" algn="l" defTabSz="914400" rtl="0" eaLnBrk="1" latinLnBrk="0" hangingPunct="1">
              <a:defRPr kumimoji="1" kern="1200">
                <a:solidFill>
                  <a:schemeClr val="lt1"/>
                </a:solidFill>
                <a:latin typeface="+mn-lt"/>
                <a:ea typeface="+mn-ea"/>
                <a:cs typeface="+mn-cs"/>
              </a:defRPr>
            </a:lvl6pPr>
            <a:lvl7pPr marL="2743200" algn="l" defTabSz="914400" rtl="0" eaLnBrk="1" latinLnBrk="0" hangingPunct="1">
              <a:defRPr kumimoji="1" kern="1200">
                <a:solidFill>
                  <a:schemeClr val="lt1"/>
                </a:solidFill>
                <a:latin typeface="+mn-lt"/>
                <a:ea typeface="+mn-ea"/>
                <a:cs typeface="+mn-cs"/>
              </a:defRPr>
            </a:lvl7pPr>
            <a:lvl8pPr marL="3200400" algn="l" defTabSz="914400" rtl="0" eaLnBrk="1" latinLnBrk="0" hangingPunct="1">
              <a:defRPr kumimoji="1" kern="1200">
                <a:solidFill>
                  <a:schemeClr val="lt1"/>
                </a:solidFill>
                <a:latin typeface="+mn-lt"/>
                <a:ea typeface="+mn-ea"/>
                <a:cs typeface="+mn-cs"/>
              </a:defRPr>
            </a:lvl8pPr>
            <a:lvl9pPr marL="3657600" algn="l" defTabSz="914400" rtl="0" eaLnBrk="1" latinLnBrk="0" hangingPunct="1">
              <a:defRPr kumimoji="1" kern="1200">
                <a:solidFill>
                  <a:schemeClr val="lt1"/>
                </a:solidFill>
                <a:latin typeface="+mn-lt"/>
                <a:ea typeface="+mn-ea"/>
                <a:cs typeface="+mn-cs"/>
              </a:defRPr>
            </a:lvl9pPr>
          </a:lstStyle>
          <a:p>
            <a:pPr algn="ctr">
              <a:defRPr/>
            </a:pPr>
            <a:endParaRPr lang="ja-JP" altLang="en-US"/>
          </a:p>
        </p:txBody>
      </p:sp>
      <p:sp>
        <p:nvSpPr>
          <p:cNvPr id="68" name="正方形/長方形 67"/>
          <p:cNvSpPr/>
          <p:nvPr/>
        </p:nvSpPr>
        <p:spPr>
          <a:xfrm>
            <a:off x="-8731" y="2772569"/>
            <a:ext cx="30237113" cy="1011238"/>
          </a:xfrm>
          <a:prstGeom prst="rect">
            <a:avLst/>
          </a:prstGeom>
          <a:solidFill>
            <a:srgbClr val="DEDEF6"/>
          </a:solidFill>
          <a:ln>
            <a:noFill/>
          </a:ln>
        </p:spPr>
        <p:style>
          <a:lnRef idx="2">
            <a:schemeClr val="accent1">
              <a:shade val="50000"/>
            </a:schemeClr>
          </a:lnRef>
          <a:fillRef idx="1">
            <a:schemeClr val="accent1"/>
          </a:fillRef>
          <a:effectRef idx="0">
            <a:schemeClr val="accent1"/>
          </a:effectRef>
          <a:fontRef idx="minor">
            <a:schemeClr val="lt1"/>
          </a:fontRef>
        </p:style>
        <p:txBody>
          <a:bodyPr lIns="417643" tIns="208822" rIns="417643" bIns="208822" anchor="ctr"/>
          <a:lstStyle>
            <a:defPPr>
              <a:defRPr lang="ja-JP"/>
            </a:defPPr>
            <a:lvl1pPr algn="l" rtl="0" fontAlgn="base">
              <a:spcBef>
                <a:spcPct val="0"/>
              </a:spcBef>
              <a:spcAft>
                <a:spcPct val="0"/>
              </a:spcAft>
              <a:defRPr kumimoji="1" kern="1200">
                <a:solidFill>
                  <a:schemeClr val="lt1"/>
                </a:solidFill>
                <a:latin typeface="+mn-lt"/>
                <a:ea typeface="+mn-ea"/>
                <a:cs typeface="+mn-cs"/>
              </a:defRPr>
            </a:lvl1pPr>
            <a:lvl2pPr marL="2087563" indent="-1630363" algn="l" rtl="0" fontAlgn="base">
              <a:spcBef>
                <a:spcPct val="0"/>
              </a:spcBef>
              <a:spcAft>
                <a:spcPct val="0"/>
              </a:spcAft>
              <a:defRPr kumimoji="1" kern="1200">
                <a:solidFill>
                  <a:schemeClr val="lt1"/>
                </a:solidFill>
                <a:latin typeface="+mn-lt"/>
                <a:ea typeface="+mn-ea"/>
                <a:cs typeface="+mn-cs"/>
              </a:defRPr>
            </a:lvl2pPr>
            <a:lvl3pPr marL="4175125" indent="-3260725" algn="l" rtl="0" fontAlgn="base">
              <a:spcBef>
                <a:spcPct val="0"/>
              </a:spcBef>
              <a:spcAft>
                <a:spcPct val="0"/>
              </a:spcAft>
              <a:defRPr kumimoji="1" kern="1200">
                <a:solidFill>
                  <a:schemeClr val="lt1"/>
                </a:solidFill>
                <a:latin typeface="+mn-lt"/>
                <a:ea typeface="+mn-ea"/>
                <a:cs typeface="+mn-cs"/>
              </a:defRPr>
            </a:lvl3pPr>
            <a:lvl4pPr marL="6264275" indent="-4892675" algn="l" rtl="0" fontAlgn="base">
              <a:spcBef>
                <a:spcPct val="0"/>
              </a:spcBef>
              <a:spcAft>
                <a:spcPct val="0"/>
              </a:spcAft>
              <a:defRPr kumimoji="1" kern="1200">
                <a:solidFill>
                  <a:schemeClr val="lt1"/>
                </a:solidFill>
                <a:latin typeface="+mn-lt"/>
                <a:ea typeface="+mn-ea"/>
                <a:cs typeface="+mn-cs"/>
              </a:defRPr>
            </a:lvl4pPr>
            <a:lvl5pPr marL="8351838" indent="-6523038" algn="l" rtl="0" fontAlgn="base">
              <a:spcBef>
                <a:spcPct val="0"/>
              </a:spcBef>
              <a:spcAft>
                <a:spcPct val="0"/>
              </a:spcAft>
              <a:defRPr kumimoji="1" kern="1200">
                <a:solidFill>
                  <a:schemeClr val="lt1"/>
                </a:solidFill>
                <a:latin typeface="+mn-lt"/>
                <a:ea typeface="+mn-ea"/>
                <a:cs typeface="+mn-cs"/>
              </a:defRPr>
            </a:lvl5pPr>
            <a:lvl6pPr marL="2286000" algn="l" defTabSz="914400" rtl="0" eaLnBrk="1" latinLnBrk="0" hangingPunct="1">
              <a:defRPr kumimoji="1" kern="1200">
                <a:solidFill>
                  <a:schemeClr val="lt1"/>
                </a:solidFill>
                <a:latin typeface="+mn-lt"/>
                <a:ea typeface="+mn-ea"/>
                <a:cs typeface="+mn-cs"/>
              </a:defRPr>
            </a:lvl6pPr>
            <a:lvl7pPr marL="2743200" algn="l" defTabSz="914400" rtl="0" eaLnBrk="1" latinLnBrk="0" hangingPunct="1">
              <a:defRPr kumimoji="1" kern="1200">
                <a:solidFill>
                  <a:schemeClr val="lt1"/>
                </a:solidFill>
                <a:latin typeface="+mn-lt"/>
                <a:ea typeface="+mn-ea"/>
                <a:cs typeface="+mn-cs"/>
              </a:defRPr>
            </a:lvl7pPr>
            <a:lvl8pPr marL="3200400" algn="l" defTabSz="914400" rtl="0" eaLnBrk="1" latinLnBrk="0" hangingPunct="1">
              <a:defRPr kumimoji="1" kern="1200">
                <a:solidFill>
                  <a:schemeClr val="lt1"/>
                </a:solidFill>
                <a:latin typeface="+mn-lt"/>
                <a:ea typeface="+mn-ea"/>
                <a:cs typeface="+mn-cs"/>
              </a:defRPr>
            </a:lvl8pPr>
            <a:lvl9pPr marL="3657600" algn="l" defTabSz="914400" rtl="0" eaLnBrk="1" latinLnBrk="0" hangingPunct="1">
              <a:defRPr kumimoji="1" kern="1200">
                <a:solidFill>
                  <a:schemeClr val="lt1"/>
                </a:solidFill>
                <a:latin typeface="+mn-lt"/>
                <a:ea typeface="+mn-ea"/>
                <a:cs typeface="+mn-cs"/>
              </a:defRPr>
            </a:lvl9pPr>
          </a:lstStyle>
          <a:p>
            <a:pPr algn="ctr">
              <a:defRPr/>
            </a:pPr>
            <a:endParaRPr lang="ja-JP" altLang="en-US"/>
          </a:p>
        </p:txBody>
      </p:sp>
      <p:sp>
        <p:nvSpPr>
          <p:cNvPr id="69" name="正方形/長方形 68"/>
          <p:cNvSpPr/>
          <p:nvPr/>
        </p:nvSpPr>
        <p:spPr>
          <a:xfrm>
            <a:off x="-15080" y="3969"/>
            <a:ext cx="26481088" cy="3636963"/>
          </a:xfrm>
          <a:prstGeom prst="rect">
            <a:avLst/>
          </a:prstGeom>
          <a:solidFill>
            <a:srgbClr val="D3D3F3"/>
          </a:solidFill>
          <a:ln>
            <a:noFill/>
          </a:ln>
        </p:spPr>
        <p:style>
          <a:lnRef idx="2">
            <a:schemeClr val="accent1">
              <a:shade val="50000"/>
            </a:schemeClr>
          </a:lnRef>
          <a:fillRef idx="1">
            <a:schemeClr val="accent1"/>
          </a:fillRef>
          <a:effectRef idx="0">
            <a:schemeClr val="accent1"/>
          </a:effectRef>
          <a:fontRef idx="minor">
            <a:schemeClr val="lt1"/>
          </a:fontRef>
        </p:style>
        <p:txBody>
          <a:bodyPr lIns="417643" tIns="208822" rIns="417643" bIns="208822" anchor="ctr"/>
          <a:lstStyle>
            <a:defPPr>
              <a:defRPr lang="ja-JP"/>
            </a:defPPr>
            <a:lvl1pPr algn="l" rtl="0" fontAlgn="base">
              <a:spcBef>
                <a:spcPct val="0"/>
              </a:spcBef>
              <a:spcAft>
                <a:spcPct val="0"/>
              </a:spcAft>
              <a:defRPr kumimoji="1" kern="1200">
                <a:solidFill>
                  <a:schemeClr val="lt1"/>
                </a:solidFill>
                <a:latin typeface="+mn-lt"/>
                <a:ea typeface="+mn-ea"/>
                <a:cs typeface="+mn-cs"/>
              </a:defRPr>
            </a:lvl1pPr>
            <a:lvl2pPr marL="2087563" indent="-1630363" algn="l" rtl="0" fontAlgn="base">
              <a:spcBef>
                <a:spcPct val="0"/>
              </a:spcBef>
              <a:spcAft>
                <a:spcPct val="0"/>
              </a:spcAft>
              <a:defRPr kumimoji="1" kern="1200">
                <a:solidFill>
                  <a:schemeClr val="lt1"/>
                </a:solidFill>
                <a:latin typeface="+mn-lt"/>
                <a:ea typeface="+mn-ea"/>
                <a:cs typeface="+mn-cs"/>
              </a:defRPr>
            </a:lvl2pPr>
            <a:lvl3pPr marL="4175125" indent="-3260725" algn="l" rtl="0" fontAlgn="base">
              <a:spcBef>
                <a:spcPct val="0"/>
              </a:spcBef>
              <a:spcAft>
                <a:spcPct val="0"/>
              </a:spcAft>
              <a:defRPr kumimoji="1" kern="1200">
                <a:solidFill>
                  <a:schemeClr val="lt1"/>
                </a:solidFill>
                <a:latin typeface="+mn-lt"/>
                <a:ea typeface="+mn-ea"/>
                <a:cs typeface="+mn-cs"/>
              </a:defRPr>
            </a:lvl3pPr>
            <a:lvl4pPr marL="6264275" indent="-4892675" algn="l" rtl="0" fontAlgn="base">
              <a:spcBef>
                <a:spcPct val="0"/>
              </a:spcBef>
              <a:spcAft>
                <a:spcPct val="0"/>
              </a:spcAft>
              <a:defRPr kumimoji="1" kern="1200">
                <a:solidFill>
                  <a:schemeClr val="lt1"/>
                </a:solidFill>
                <a:latin typeface="+mn-lt"/>
                <a:ea typeface="+mn-ea"/>
                <a:cs typeface="+mn-cs"/>
              </a:defRPr>
            </a:lvl4pPr>
            <a:lvl5pPr marL="8351838" indent="-6523038" algn="l" rtl="0" fontAlgn="base">
              <a:spcBef>
                <a:spcPct val="0"/>
              </a:spcBef>
              <a:spcAft>
                <a:spcPct val="0"/>
              </a:spcAft>
              <a:defRPr kumimoji="1" kern="1200">
                <a:solidFill>
                  <a:schemeClr val="lt1"/>
                </a:solidFill>
                <a:latin typeface="+mn-lt"/>
                <a:ea typeface="+mn-ea"/>
                <a:cs typeface="+mn-cs"/>
              </a:defRPr>
            </a:lvl5pPr>
            <a:lvl6pPr marL="2286000" algn="l" defTabSz="914400" rtl="0" eaLnBrk="1" latinLnBrk="0" hangingPunct="1">
              <a:defRPr kumimoji="1" kern="1200">
                <a:solidFill>
                  <a:schemeClr val="lt1"/>
                </a:solidFill>
                <a:latin typeface="+mn-lt"/>
                <a:ea typeface="+mn-ea"/>
                <a:cs typeface="+mn-cs"/>
              </a:defRPr>
            </a:lvl6pPr>
            <a:lvl7pPr marL="2743200" algn="l" defTabSz="914400" rtl="0" eaLnBrk="1" latinLnBrk="0" hangingPunct="1">
              <a:defRPr kumimoji="1" kern="1200">
                <a:solidFill>
                  <a:schemeClr val="lt1"/>
                </a:solidFill>
                <a:latin typeface="+mn-lt"/>
                <a:ea typeface="+mn-ea"/>
                <a:cs typeface="+mn-cs"/>
              </a:defRPr>
            </a:lvl7pPr>
            <a:lvl8pPr marL="3200400" algn="l" defTabSz="914400" rtl="0" eaLnBrk="1" latinLnBrk="0" hangingPunct="1">
              <a:defRPr kumimoji="1" kern="1200">
                <a:solidFill>
                  <a:schemeClr val="lt1"/>
                </a:solidFill>
                <a:latin typeface="+mn-lt"/>
                <a:ea typeface="+mn-ea"/>
                <a:cs typeface="+mn-cs"/>
              </a:defRPr>
            </a:lvl8pPr>
            <a:lvl9pPr marL="3657600" algn="l" defTabSz="914400" rtl="0" eaLnBrk="1" latinLnBrk="0" hangingPunct="1">
              <a:defRPr kumimoji="1" kern="1200">
                <a:solidFill>
                  <a:schemeClr val="lt1"/>
                </a:solidFill>
                <a:latin typeface="+mn-lt"/>
                <a:ea typeface="+mn-ea"/>
                <a:cs typeface="+mn-cs"/>
              </a:defRPr>
            </a:lvl9pPr>
          </a:lstStyle>
          <a:p>
            <a:pPr algn="ctr">
              <a:defRPr/>
            </a:pPr>
            <a:endParaRPr lang="ja-JP" altLang="en-US"/>
          </a:p>
        </p:txBody>
      </p:sp>
      <p:sp>
        <p:nvSpPr>
          <p:cNvPr id="70" name="フローチャート : 書類 3"/>
          <p:cNvSpPr/>
          <p:nvPr/>
        </p:nvSpPr>
        <p:spPr bwMode="auto">
          <a:xfrm>
            <a:off x="-8731" y="-167481"/>
            <a:ext cx="6350000" cy="3711575"/>
          </a:xfrm>
          <a:custGeom>
            <a:avLst/>
            <a:gdLst>
              <a:gd name="connsiteX0" fmla="*/ 0 w 21600"/>
              <a:gd name="connsiteY0" fmla="*/ 0 h 21600"/>
              <a:gd name="connsiteX1" fmla="*/ 21600 w 21600"/>
              <a:gd name="connsiteY1" fmla="*/ 0 h 21600"/>
              <a:gd name="connsiteX2" fmla="*/ 21600 w 21600"/>
              <a:gd name="connsiteY2" fmla="*/ 17322 h 21600"/>
              <a:gd name="connsiteX3" fmla="*/ 0 w 21600"/>
              <a:gd name="connsiteY3" fmla="*/ 20172 h 21600"/>
              <a:gd name="connsiteX4" fmla="*/ 0 w 21600"/>
              <a:gd name="connsiteY4" fmla="*/ 0 h 21600"/>
              <a:gd name="connsiteX0" fmla="*/ 0 w 21600"/>
              <a:gd name="connsiteY0" fmla="*/ 0 h 20682"/>
              <a:gd name="connsiteX1" fmla="*/ 21600 w 21600"/>
              <a:gd name="connsiteY1" fmla="*/ 0 h 20682"/>
              <a:gd name="connsiteX2" fmla="*/ 21600 w 21600"/>
              <a:gd name="connsiteY2" fmla="*/ 5799 h 20682"/>
              <a:gd name="connsiteX3" fmla="*/ 0 w 21600"/>
              <a:gd name="connsiteY3" fmla="*/ 20172 h 20682"/>
              <a:gd name="connsiteX4" fmla="*/ 0 w 21600"/>
              <a:gd name="connsiteY4" fmla="*/ 0 h 20682"/>
              <a:gd name="connsiteX0" fmla="*/ 0 w 21600"/>
              <a:gd name="connsiteY0" fmla="*/ 0 h 20680"/>
              <a:gd name="connsiteX1" fmla="*/ 21600 w 21600"/>
              <a:gd name="connsiteY1" fmla="*/ 0 h 20680"/>
              <a:gd name="connsiteX2" fmla="*/ 21565 w 21600"/>
              <a:gd name="connsiteY2" fmla="*/ 5691 h 20680"/>
              <a:gd name="connsiteX3" fmla="*/ 0 w 21600"/>
              <a:gd name="connsiteY3" fmla="*/ 20172 h 20680"/>
              <a:gd name="connsiteX4" fmla="*/ 0 w 21600"/>
              <a:gd name="connsiteY4" fmla="*/ 0 h 20680"/>
              <a:gd name="connsiteX0" fmla="*/ 0 w 21600"/>
              <a:gd name="connsiteY0" fmla="*/ 0 h 20763"/>
              <a:gd name="connsiteX1" fmla="*/ 21600 w 21600"/>
              <a:gd name="connsiteY1" fmla="*/ 0 h 20763"/>
              <a:gd name="connsiteX2" fmla="*/ 21565 w 21600"/>
              <a:gd name="connsiteY2" fmla="*/ 8612 h 20763"/>
              <a:gd name="connsiteX3" fmla="*/ 0 w 21600"/>
              <a:gd name="connsiteY3" fmla="*/ 20172 h 20763"/>
              <a:gd name="connsiteX4" fmla="*/ 0 w 21600"/>
              <a:gd name="connsiteY4" fmla="*/ 0 h 20763"/>
              <a:gd name="connsiteX0" fmla="*/ 0 w 21600"/>
              <a:gd name="connsiteY0" fmla="*/ 0 h 20172"/>
              <a:gd name="connsiteX1" fmla="*/ 21600 w 21600"/>
              <a:gd name="connsiteY1" fmla="*/ 0 h 20172"/>
              <a:gd name="connsiteX2" fmla="*/ 21565 w 21600"/>
              <a:gd name="connsiteY2" fmla="*/ 8612 h 20172"/>
              <a:gd name="connsiteX3" fmla="*/ 0 w 21600"/>
              <a:gd name="connsiteY3" fmla="*/ 20172 h 20172"/>
              <a:gd name="connsiteX4" fmla="*/ 0 w 21600"/>
              <a:gd name="connsiteY4" fmla="*/ 0 h 20172"/>
              <a:gd name="connsiteX0" fmla="*/ 0 w 21600"/>
              <a:gd name="connsiteY0" fmla="*/ 0 h 20172"/>
              <a:gd name="connsiteX1" fmla="*/ 21600 w 21600"/>
              <a:gd name="connsiteY1" fmla="*/ 0 h 20172"/>
              <a:gd name="connsiteX2" fmla="*/ 21565 w 21600"/>
              <a:gd name="connsiteY2" fmla="*/ 7617 h 20172"/>
              <a:gd name="connsiteX3" fmla="*/ 0 w 21600"/>
              <a:gd name="connsiteY3" fmla="*/ 20172 h 20172"/>
              <a:gd name="connsiteX4" fmla="*/ 0 w 21600"/>
              <a:gd name="connsiteY4" fmla="*/ 0 h 20172"/>
              <a:gd name="connsiteX0" fmla="*/ 0 w 21600"/>
              <a:gd name="connsiteY0" fmla="*/ 0 h 20172"/>
              <a:gd name="connsiteX1" fmla="*/ 21600 w 21600"/>
              <a:gd name="connsiteY1" fmla="*/ 0 h 20172"/>
              <a:gd name="connsiteX2" fmla="*/ 21565 w 21600"/>
              <a:gd name="connsiteY2" fmla="*/ 6291 h 20172"/>
              <a:gd name="connsiteX3" fmla="*/ 0 w 21600"/>
              <a:gd name="connsiteY3" fmla="*/ 20172 h 20172"/>
              <a:gd name="connsiteX4" fmla="*/ 0 w 21600"/>
              <a:gd name="connsiteY4" fmla="*/ 0 h 20172"/>
              <a:gd name="connsiteX0" fmla="*/ 0 w 21664"/>
              <a:gd name="connsiteY0" fmla="*/ 0 h 20172"/>
              <a:gd name="connsiteX1" fmla="*/ 21600 w 21664"/>
              <a:gd name="connsiteY1" fmla="*/ 0 h 20172"/>
              <a:gd name="connsiteX2" fmla="*/ 21663 w 21664"/>
              <a:gd name="connsiteY2" fmla="*/ 6348 h 20172"/>
              <a:gd name="connsiteX3" fmla="*/ 0 w 21664"/>
              <a:gd name="connsiteY3" fmla="*/ 20172 h 20172"/>
              <a:gd name="connsiteX4" fmla="*/ 0 w 21664"/>
              <a:gd name="connsiteY4" fmla="*/ 0 h 20172"/>
              <a:gd name="connsiteX0" fmla="*/ 0 w 21624"/>
              <a:gd name="connsiteY0" fmla="*/ 0 h 20172"/>
              <a:gd name="connsiteX1" fmla="*/ 21600 w 21624"/>
              <a:gd name="connsiteY1" fmla="*/ 0 h 20172"/>
              <a:gd name="connsiteX2" fmla="*/ 21622 w 21624"/>
              <a:gd name="connsiteY2" fmla="*/ 6395 h 20172"/>
              <a:gd name="connsiteX3" fmla="*/ 0 w 21624"/>
              <a:gd name="connsiteY3" fmla="*/ 20172 h 20172"/>
              <a:gd name="connsiteX4" fmla="*/ 0 w 21624"/>
              <a:gd name="connsiteY4" fmla="*/ 0 h 20172"/>
              <a:gd name="connsiteX0" fmla="*/ 0 w 21600"/>
              <a:gd name="connsiteY0" fmla="*/ 0 h 20172"/>
              <a:gd name="connsiteX1" fmla="*/ 21600 w 21600"/>
              <a:gd name="connsiteY1" fmla="*/ 0 h 20172"/>
              <a:gd name="connsiteX2" fmla="*/ 21581 w 21600"/>
              <a:gd name="connsiteY2" fmla="*/ 6395 h 20172"/>
              <a:gd name="connsiteX3" fmla="*/ 0 w 21600"/>
              <a:gd name="connsiteY3" fmla="*/ 20172 h 20172"/>
              <a:gd name="connsiteX4" fmla="*/ 0 w 21600"/>
              <a:gd name="connsiteY4" fmla="*/ 0 h 201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00" h="20172">
                <a:moveTo>
                  <a:pt x="0" y="0"/>
                </a:moveTo>
                <a:lnTo>
                  <a:pt x="21600" y="0"/>
                </a:lnTo>
                <a:cubicBezTo>
                  <a:pt x="21588" y="1897"/>
                  <a:pt x="21593" y="4498"/>
                  <a:pt x="21581" y="6395"/>
                </a:cubicBezTo>
                <a:cubicBezTo>
                  <a:pt x="10781" y="6395"/>
                  <a:pt x="11717" y="20135"/>
                  <a:pt x="0" y="20172"/>
                </a:cubicBezTo>
                <a:lnTo>
                  <a:pt x="0" y="0"/>
                </a:lnTo>
                <a:close/>
              </a:path>
            </a:pathLst>
          </a:custGeom>
          <a:solidFill>
            <a:srgbClr val="C8C8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ja-JP"/>
            </a:defPPr>
            <a:lvl1pPr algn="l" rtl="0" fontAlgn="base">
              <a:spcBef>
                <a:spcPct val="0"/>
              </a:spcBef>
              <a:spcAft>
                <a:spcPct val="0"/>
              </a:spcAft>
              <a:defRPr kumimoji="1" kern="1200">
                <a:solidFill>
                  <a:schemeClr val="lt1"/>
                </a:solidFill>
                <a:latin typeface="+mn-lt"/>
                <a:ea typeface="+mn-ea"/>
                <a:cs typeface="+mn-cs"/>
              </a:defRPr>
            </a:lvl1pPr>
            <a:lvl2pPr marL="2087563" indent="-1630363" algn="l" rtl="0" fontAlgn="base">
              <a:spcBef>
                <a:spcPct val="0"/>
              </a:spcBef>
              <a:spcAft>
                <a:spcPct val="0"/>
              </a:spcAft>
              <a:defRPr kumimoji="1" kern="1200">
                <a:solidFill>
                  <a:schemeClr val="lt1"/>
                </a:solidFill>
                <a:latin typeface="+mn-lt"/>
                <a:ea typeface="+mn-ea"/>
                <a:cs typeface="+mn-cs"/>
              </a:defRPr>
            </a:lvl2pPr>
            <a:lvl3pPr marL="4175125" indent="-3260725" algn="l" rtl="0" fontAlgn="base">
              <a:spcBef>
                <a:spcPct val="0"/>
              </a:spcBef>
              <a:spcAft>
                <a:spcPct val="0"/>
              </a:spcAft>
              <a:defRPr kumimoji="1" kern="1200">
                <a:solidFill>
                  <a:schemeClr val="lt1"/>
                </a:solidFill>
                <a:latin typeface="+mn-lt"/>
                <a:ea typeface="+mn-ea"/>
                <a:cs typeface="+mn-cs"/>
              </a:defRPr>
            </a:lvl3pPr>
            <a:lvl4pPr marL="6264275" indent="-4892675" algn="l" rtl="0" fontAlgn="base">
              <a:spcBef>
                <a:spcPct val="0"/>
              </a:spcBef>
              <a:spcAft>
                <a:spcPct val="0"/>
              </a:spcAft>
              <a:defRPr kumimoji="1" kern="1200">
                <a:solidFill>
                  <a:schemeClr val="lt1"/>
                </a:solidFill>
                <a:latin typeface="+mn-lt"/>
                <a:ea typeface="+mn-ea"/>
                <a:cs typeface="+mn-cs"/>
              </a:defRPr>
            </a:lvl4pPr>
            <a:lvl5pPr marL="8351838" indent="-6523038" algn="l" rtl="0" fontAlgn="base">
              <a:spcBef>
                <a:spcPct val="0"/>
              </a:spcBef>
              <a:spcAft>
                <a:spcPct val="0"/>
              </a:spcAft>
              <a:defRPr kumimoji="1" kern="1200">
                <a:solidFill>
                  <a:schemeClr val="lt1"/>
                </a:solidFill>
                <a:latin typeface="+mn-lt"/>
                <a:ea typeface="+mn-ea"/>
                <a:cs typeface="+mn-cs"/>
              </a:defRPr>
            </a:lvl5pPr>
            <a:lvl6pPr marL="2286000" algn="l" defTabSz="914400" rtl="0" eaLnBrk="1" latinLnBrk="0" hangingPunct="1">
              <a:defRPr kumimoji="1" kern="1200">
                <a:solidFill>
                  <a:schemeClr val="lt1"/>
                </a:solidFill>
                <a:latin typeface="+mn-lt"/>
                <a:ea typeface="+mn-ea"/>
                <a:cs typeface="+mn-cs"/>
              </a:defRPr>
            </a:lvl6pPr>
            <a:lvl7pPr marL="2743200" algn="l" defTabSz="914400" rtl="0" eaLnBrk="1" latinLnBrk="0" hangingPunct="1">
              <a:defRPr kumimoji="1" kern="1200">
                <a:solidFill>
                  <a:schemeClr val="lt1"/>
                </a:solidFill>
                <a:latin typeface="+mn-lt"/>
                <a:ea typeface="+mn-ea"/>
                <a:cs typeface="+mn-cs"/>
              </a:defRPr>
            </a:lvl7pPr>
            <a:lvl8pPr marL="3200400" algn="l" defTabSz="914400" rtl="0" eaLnBrk="1" latinLnBrk="0" hangingPunct="1">
              <a:defRPr kumimoji="1" kern="1200">
                <a:solidFill>
                  <a:schemeClr val="lt1"/>
                </a:solidFill>
                <a:latin typeface="+mn-lt"/>
                <a:ea typeface="+mn-ea"/>
                <a:cs typeface="+mn-cs"/>
              </a:defRPr>
            </a:lvl8pPr>
            <a:lvl9pPr marL="3657600" algn="l" defTabSz="914400" rtl="0" eaLnBrk="1" latinLnBrk="0" hangingPunct="1">
              <a:defRPr kumimoji="1" kern="1200">
                <a:solidFill>
                  <a:schemeClr val="lt1"/>
                </a:solidFill>
                <a:latin typeface="+mn-lt"/>
                <a:ea typeface="+mn-ea"/>
                <a:cs typeface="+mn-cs"/>
              </a:defRPr>
            </a:lvl9pPr>
          </a:lstStyle>
          <a:p>
            <a:pPr algn="ctr">
              <a:defRPr/>
            </a:pPr>
            <a:endParaRPr lang="ja-JP" altLang="en-US">
              <a:ln>
                <a:solidFill>
                  <a:schemeClr val="accent5">
                    <a:lumMod val="75000"/>
                  </a:schemeClr>
                </a:solidFill>
              </a:ln>
              <a:solidFill>
                <a:srgbClr val="33CCFF"/>
              </a:solidFill>
            </a:endParaRPr>
          </a:p>
        </p:txBody>
      </p:sp>
      <p:sp>
        <p:nvSpPr>
          <p:cNvPr id="72" name="フローチャート : 書類 3"/>
          <p:cNvSpPr/>
          <p:nvPr/>
        </p:nvSpPr>
        <p:spPr bwMode="auto">
          <a:xfrm>
            <a:off x="-8731" y="-167481"/>
            <a:ext cx="6034088" cy="3481388"/>
          </a:xfrm>
          <a:custGeom>
            <a:avLst/>
            <a:gdLst>
              <a:gd name="connsiteX0" fmla="*/ 0 w 21600"/>
              <a:gd name="connsiteY0" fmla="*/ 0 h 21600"/>
              <a:gd name="connsiteX1" fmla="*/ 21600 w 21600"/>
              <a:gd name="connsiteY1" fmla="*/ 0 h 21600"/>
              <a:gd name="connsiteX2" fmla="*/ 21600 w 21600"/>
              <a:gd name="connsiteY2" fmla="*/ 17322 h 21600"/>
              <a:gd name="connsiteX3" fmla="*/ 0 w 21600"/>
              <a:gd name="connsiteY3" fmla="*/ 20172 h 21600"/>
              <a:gd name="connsiteX4" fmla="*/ 0 w 21600"/>
              <a:gd name="connsiteY4" fmla="*/ 0 h 21600"/>
              <a:gd name="connsiteX0" fmla="*/ 0 w 21600"/>
              <a:gd name="connsiteY0" fmla="*/ 0 h 20682"/>
              <a:gd name="connsiteX1" fmla="*/ 21600 w 21600"/>
              <a:gd name="connsiteY1" fmla="*/ 0 h 20682"/>
              <a:gd name="connsiteX2" fmla="*/ 21600 w 21600"/>
              <a:gd name="connsiteY2" fmla="*/ 5799 h 20682"/>
              <a:gd name="connsiteX3" fmla="*/ 0 w 21600"/>
              <a:gd name="connsiteY3" fmla="*/ 20172 h 20682"/>
              <a:gd name="connsiteX4" fmla="*/ 0 w 21600"/>
              <a:gd name="connsiteY4" fmla="*/ 0 h 20682"/>
              <a:gd name="connsiteX0" fmla="*/ 0 w 21600"/>
              <a:gd name="connsiteY0" fmla="*/ 0 h 20680"/>
              <a:gd name="connsiteX1" fmla="*/ 21600 w 21600"/>
              <a:gd name="connsiteY1" fmla="*/ 0 h 20680"/>
              <a:gd name="connsiteX2" fmla="*/ 21565 w 21600"/>
              <a:gd name="connsiteY2" fmla="*/ 5691 h 20680"/>
              <a:gd name="connsiteX3" fmla="*/ 0 w 21600"/>
              <a:gd name="connsiteY3" fmla="*/ 20172 h 20680"/>
              <a:gd name="connsiteX4" fmla="*/ 0 w 21600"/>
              <a:gd name="connsiteY4" fmla="*/ 0 h 20680"/>
              <a:gd name="connsiteX0" fmla="*/ 0 w 21600"/>
              <a:gd name="connsiteY0" fmla="*/ 0 h 20763"/>
              <a:gd name="connsiteX1" fmla="*/ 21600 w 21600"/>
              <a:gd name="connsiteY1" fmla="*/ 0 h 20763"/>
              <a:gd name="connsiteX2" fmla="*/ 21565 w 21600"/>
              <a:gd name="connsiteY2" fmla="*/ 8612 h 20763"/>
              <a:gd name="connsiteX3" fmla="*/ 0 w 21600"/>
              <a:gd name="connsiteY3" fmla="*/ 20172 h 20763"/>
              <a:gd name="connsiteX4" fmla="*/ 0 w 21600"/>
              <a:gd name="connsiteY4" fmla="*/ 0 h 20763"/>
              <a:gd name="connsiteX0" fmla="*/ 0 w 21600"/>
              <a:gd name="connsiteY0" fmla="*/ 0 h 20172"/>
              <a:gd name="connsiteX1" fmla="*/ 21600 w 21600"/>
              <a:gd name="connsiteY1" fmla="*/ 0 h 20172"/>
              <a:gd name="connsiteX2" fmla="*/ 21565 w 21600"/>
              <a:gd name="connsiteY2" fmla="*/ 8612 h 20172"/>
              <a:gd name="connsiteX3" fmla="*/ 0 w 21600"/>
              <a:gd name="connsiteY3" fmla="*/ 20172 h 20172"/>
              <a:gd name="connsiteX4" fmla="*/ 0 w 21600"/>
              <a:gd name="connsiteY4" fmla="*/ 0 h 20172"/>
              <a:gd name="connsiteX0" fmla="*/ 0 w 21608"/>
              <a:gd name="connsiteY0" fmla="*/ 0 h 20172"/>
              <a:gd name="connsiteX1" fmla="*/ 21600 w 21608"/>
              <a:gd name="connsiteY1" fmla="*/ 0 h 20172"/>
              <a:gd name="connsiteX2" fmla="*/ 21606 w 21608"/>
              <a:gd name="connsiteY2" fmla="*/ 6793 h 20172"/>
              <a:gd name="connsiteX3" fmla="*/ 0 w 21608"/>
              <a:gd name="connsiteY3" fmla="*/ 20172 h 20172"/>
              <a:gd name="connsiteX4" fmla="*/ 0 w 21608"/>
              <a:gd name="connsiteY4" fmla="*/ 0 h 20172"/>
              <a:gd name="connsiteX0" fmla="*/ 0 w 21608"/>
              <a:gd name="connsiteY0" fmla="*/ 0 h 20172"/>
              <a:gd name="connsiteX1" fmla="*/ 21600 w 21608"/>
              <a:gd name="connsiteY1" fmla="*/ 0 h 20172"/>
              <a:gd name="connsiteX2" fmla="*/ 21606 w 21608"/>
              <a:gd name="connsiteY2" fmla="*/ 5378 h 20172"/>
              <a:gd name="connsiteX3" fmla="*/ 0 w 21608"/>
              <a:gd name="connsiteY3" fmla="*/ 20172 h 20172"/>
              <a:gd name="connsiteX4" fmla="*/ 0 w 21608"/>
              <a:gd name="connsiteY4" fmla="*/ 0 h 20172"/>
              <a:gd name="connsiteX0" fmla="*/ 0 w 21608"/>
              <a:gd name="connsiteY0" fmla="*/ 0 h 20172"/>
              <a:gd name="connsiteX1" fmla="*/ 21600 w 21608"/>
              <a:gd name="connsiteY1" fmla="*/ 0 h 20172"/>
              <a:gd name="connsiteX2" fmla="*/ 21606 w 21608"/>
              <a:gd name="connsiteY2" fmla="*/ 5467 h 20172"/>
              <a:gd name="connsiteX3" fmla="*/ 0 w 21608"/>
              <a:gd name="connsiteY3" fmla="*/ 20172 h 20172"/>
              <a:gd name="connsiteX4" fmla="*/ 0 w 21608"/>
              <a:gd name="connsiteY4" fmla="*/ 0 h 201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08" h="20172">
                <a:moveTo>
                  <a:pt x="0" y="0"/>
                </a:moveTo>
                <a:lnTo>
                  <a:pt x="21600" y="0"/>
                </a:lnTo>
                <a:cubicBezTo>
                  <a:pt x="21588" y="1897"/>
                  <a:pt x="21618" y="3570"/>
                  <a:pt x="21606" y="5467"/>
                </a:cubicBezTo>
                <a:cubicBezTo>
                  <a:pt x="10806" y="5467"/>
                  <a:pt x="11717" y="20135"/>
                  <a:pt x="0" y="20172"/>
                </a:cubicBezTo>
                <a:lnTo>
                  <a:pt x="0" y="0"/>
                </a:lnTo>
                <a:close/>
              </a:path>
            </a:pathLst>
          </a:custGeom>
          <a:solidFill>
            <a:srgbClr val="9696D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ja-JP"/>
            </a:defPPr>
            <a:lvl1pPr algn="l" rtl="0" fontAlgn="base">
              <a:spcBef>
                <a:spcPct val="0"/>
              </a:spcBef>
              <a:spcAft>
                <a:spcPct val="0"/>
              </a:spcAft>
              <a:defRPr kumimoji="1" kern="1200">
                <a:solidFill>
                  <a:schemeClr val="lt1"/>
                </a:solidFill>
                <a:latin typeface="+mn-lt"/>
                <a:ea typeface="+mn-ea"/>
                <a:cs typeface="+mn-cs"/>
              </a:defRPr>
            </a:lvl1pPr>
            <a:lvl2pPr marL="2087563" indent="-1630363" algn="l" rtl="0" fontAlgn="base">
              <a:spcBef>
                <a:spcPct val="0"/>
              </a:spcBef>
              <a:spcAft>
                <a:spcPct val="0"/>
              </a:spcAft>
              <a:defRPr kumimoji="1" kern="1200">
                <a:solidFill>
                  <a:schemeClr val="lt1"/>
                </a:solidFill>
                <a:latin typeface="+mn-lt"/>
                <a:ea typeface="+mn-ea"/>
                <a:cs typeface="+mn-cs"/>
              </a:defRPr>
            </a:lvl2pPr>
            <a:lvl3pPr marL="4175125" indent="-3260725" algn="l" rtl="0" fontAlgn="base">
              <a:spcBef>
                <a:spcPct val="0"/>
              </a:spcBef>
              <a:spcAft>
                <a:spcPct val="0"/>
              </a:spcAft>
              <a:defRPr kumimoji="1" kern="1200">
                <a:solidFill>
                  <a:schemeClr val="lt1"/>
                </a:solidFill>
                <a:latin typeface="+mn-lt"/>
                <a:ea typeface="+mn-ea"/>
                <a:cs typeface="+mn-cs"/>
              </a:defRPr>
            </a:lvl3pPr>
            <a:lvl4pPr marL="6264275" indent="-4892675" algn="l" rtl="0" fontAlgn="base">
              <a:spcBef>
                <a:spcPct val="0"/>
              </a:spcBef>
              <a:spcAft>
                <a:spcPct val="0"/>
              </a:spcAft>
              <a:defRPr kumimoji="1" kern="1200">
                <a:solidFill>
                  <a:schemeClr val="lt1"/>
                </a:solidFill>
                <a:latin typeface="+mn-lt"/>
                <a:ea typeface="+mn-ea"/>
                <a:cs typeface="+mn-cs"/>
              </a:defRPr>
            </a:lvl4pPr>
            <a:lvl5pPr marL="8351838" indent="-6523038" algn="l" rtl="0" fontAlgn="base">
              <a:spcBef>
                <a:spcPct val="0"/>
              </a:spcBef>
              <a:spcAft>
                <a:spcPct val="0"/>
              </a:spcAft>
              <a:defRPr kumimoji="1" kern="1200">
                <a:solidFill>
                  <a:schemeClr val="lt1"/>
                </a:solidFill>
                <a:latin typeface="+mn-lt"/>
                <a:ea typeface="+mn-ea"/>
                <a:cs typeface="+mn-cs"/>
              </a:defRPr>
            </a:lvl5pPr>
            <a:lvl6pPr marL="2286000" algn="l" defTabSz="914400" rtl="0" eaLnBrk="1" latinLnBrk="0" hangingPunct="1">
              <a:defRPr kumimoji="1" kern="1200">
                <a:solidFill>
                  <a:schemeClr val="lt1"/>
                </a:solidFill>
                <a:latin typeface="+mn-lt"/>
                <a:ea typeface="+mn-ea"/>
                <a:cs typeface="+mn-cs"/>
              </a:defRPr>
            </a:lvl6pPr>
            <a:lvl7pPr marL="2743200" algn="l" defTabSz="914400" rtl="0" eaLnBrk="1" latinLnBrk="0" hangingPunct="1">
              <a:defRPr kumimoji="1" kern="1200">
                <a:solidFill>
                  <a:schemeClr val="lt1"/>
                </a:solidFill>
                <a:latin typeface="+mn-lt"/>
                <a:ea typeface="+mn-ea"/>
                <a:cs typeface="+mn-cs"/>
              </a:defRPr>
            </a:lvl7pPr>
            <a:lvl8pPr marL="3200400" algn="l" defTabSz="914400" rtl="0" eaLnBrk="1" latinLnBrk="0" hangingPunct="1">
              <a:defRPr kumimoji="1" kern="1200">
                <a:solidFill>
                  <a:schemeClr val="lt1"/>
                </a:solidFill>
                <a:latin typeface="+mn-lt"/>
                <a:ea typeface="+mn-ea"/>
                <a:cs typeface="+mn-cs"/>
              </a:defRPr>
            </a:lvl8pPr>
            <a:lvl9pPr marL="3657600" algn="l" defTabSz="914400" rtl="0" eaLnBrk="1" latinLnBrk="0" hangingPunct="1">
              <a:defRPr kumimoji="1" kern="1200">
                <a:solidFill>
                  <a:schemeClr val="lt1"/>
                </a:solidFill>
                <a:latin typeface="+mn-lt"/>
                <a:ea typeface="+mn-ea"/>
                <a:cs typeface="+mn-cs"/>
              </a:defRPr>
            </a:lvl9pPr>
          </a:lstStyle>
          <a:p>
            <a:pPr algn="ctr">
              <a:defRPr/>
            </a:pPr>
            <a:endParaRPr lang="ja-JP" altLang="en-US">
              <a:ln>
                <a:solidFill>
                  <a:schemeClr val="accent5">
                    <a:lumMod val="75000"/>
                  </a:schemeClr>
                </a:solidFill>
              </a:ln>
              <a:solidFill>
                <a:srgbClr val="33CCFF"/>
              </a:solidFill>
            </a:endParaRPr>
          </a:p>
        </p:txBody>
      </p:sp>
      <p:sp>
        <p:nvSpPr>
          <p:cNvPr id="73" name="フローチャート : 書類 3"/>
          <p:cNvSpPr/>
          <p:nvPr/>
        </p:nvSpPr>
        <p:spPr bwMode="auto">
          <a:xfrm>
            <a:off x="-8731" y="-167481"/>
            <a:ext cx="5705475" cy="3204000"/>
          </a:xfrm>
          <a:custGeom>
            <a:avLst/>
            <a:gdLst>
              <a:gd name="connsiteX0" fmla="*/ 0 w 21600"/>
              <a:gd name="connsiteY0" fmla="*/ 0 h 21600"/>
              <a:gd name="connsiteX1" fmla="*/ 21600 w 21600"/>
              <a:gd name="connsiteY1" fmla="*/ 0 h 21600"/>
              <a:gd name="connsiteX2" fmla="*/ 21600 w 21600"/>
              <a:gd name="connsiteY2" fmla="*/ 17322 h 21600"/>
              <a:gd name="connsiteX3" fmla="*/ 0 w 21600"/>
              <a:gd name="connsiteY3" fmla="*/ 20172 h 21600"/>
              <a:gd name="connsiteX4" fmla="*/ 0 w 21600"/>
              <a:gd name="connsiteY4" fmla="*/ 0 h 21600"/>
              <a:gd name="connsiteX0" fmla="*/ 0 w 21600"/>
              <a:gd name="connsiteY0" fmla="*/ 0 h 20682"/>
              <a:gd name="connsiteX1" fmla="*/ 21600 w 21600"/>
              <a:gd name="connsiteY1" fmla="*/ 0 h 20682"/>
              <a:gd name="connsiteX2" fmla="*/ 21600 w 21600"/>
              <a:gd name="connsiteY2" fmla="*/ 5799 h 20682"/>
              <a:gd name="connsiteX3" fmla="*/ 0 w 21600"/>
              <a:gd name="connsiteY3" fmla="*/ 20172 h 20682"/>
              <a:gd name="connsiteX4" fmla="*/ 0 w 21600"/>
              <a:gd name="connsiteY4" fmla="*/ 0 h 20682"/>
              <a:gd name="connsiteX0" fmla="*/ 0 w 21600"/>
              <a:gd name="connsiteY0" fmla="*/ 0 h 20680"/>
              <a:gd name="connsiteX1" fmla="*/ 21600 w 21600"/>
              <a:gd name="connsiteY1" fmla="*/ 0 h 20680"/>
              <a:gd name="connsiteX2" fmla="*/ 21565 w 21600"/>
              <a:gd name="connsiteY2" fmla="*/ 5691 h 20680"/>
              <a:gd name="connsiteX3" fmla="*/ 0 w 21600"/>
              <a:gd name="connsiteY3" fmla="*/ 20172 h 20680"/>
              <a:gd name="connsiteX4" fmla="*/ 0 w 21600"/>
              <a:gd name="connsiteY4" fmla="*/ 0 h 20680"/>
              <a:gd name="connsiteX0" fmla="*/ 0 w 21600"/>
              <a:gd name="connsiteY0" fmla="*/ 0 h 20763"/>
              <a:gd name="connsiteX1" fmla="*/ 21600 w 21600"/>
              <a:gd name="connsiteY1" fmla="*/ 0 h 20763"/>
              <a:gd name="connsiteX2" fmla="*/ 21565 w 21600"/>
              <a:gd name="connsiteY2" fmla="*/ 8612 h 20763"/>
              <a:gd name="connsiteX3" fmla="*/ 0 w 21600"/>
              <a:gd name="connsiteY3" fmla="*/ 20172 h 20763"/>
              <a:gd name="connsiteX4" fmla="*/ 0 w 21600"/>
              <a:gd name="connsiteY4" fmla="*/ 0 h 20763"/>
              <a:gd name="connsiteX0" fmla="*/ 0 w 21600"/>
              <a:gd name="connsiteY0" fmla="*/ 0 h 20172"/>
              <a:gd name="connsiteX1" fmla="*/ 21600 w 21600"/>
              <a:gd name="connsiteY1" fmla="*/ 0 h 20172"/>
              <a:gd name="connsiteX2" fmla="*/ 21565 w 21600"/>
              <a:gd name="connsiteY2" fmla="*/ 8612 h 20172"/>
              <a:gd name="connsiteX3" fmla="*/ 0 w 21600"/>
              <a:gd name="connsiteY3" fmla="*/ 20172 h 20172"/>
              <a:gd name="connsiteX4" fmla="*/ 0 w 21600"/>
              <a:gd name="connsiteY4" fmla="*/ 0 h 20172"/>
              <a:gd name="connsiteX0" fmla="*/ 0 w 21647"/>
              <a:gd name="connsiteY0" fmla="*/ 0 h 20172"/>
              <a:gd name="connsiteX1" fmla="*/ 21600 w 21647"/>
              <a:gd name="connsiteY1" fmla="*/ 0 h 20172"/>
              <a:gd name="connsiteX2" fmla="*/ 21646 w 21647"/>
              <a:gd name="connsiteY2" fmla="*/ 5799 h 20172"/>
              <a:gd name="connsiteX3" fmla="*/ 0 w 21647"/>
              <a:gd name="connsiteY3" fmla="*/ 20172 h 20172"/>
              <a:gd name="connsiteX4" fmla="*/ 0 w 21647"/>
              <a:gd name="connsiteY4" fmla="*/ 0 h 20172"/>
              <a:gd name="connsiteX0" fmla="*/ 0 w 21647"/>
              <a:gd name="connsiteY0" fmla="*/ 0 h 20172"/>
              <a:gd name="connsiteX1" fmla="*/ 21600 w 21647"/>
              <a:gd name="connsiteY1" fmla="*/ 0 h 20172"/>
              <a:gd name="connsiteX2" fmla="*/ 21646 w 21647"/>
              <a:gd name="connsiteY2" fmla="*/ 4230 h 20172"/>
              <a:gd name="connsiteX3" fmla="*/ 0 w 21647"/>
              <a:gd name="connsiteY3" fmla="*/ 20172 h 20172"/>
              <a:gd name="connsiteX4" fmla="*/ 0 w 21647"/>
              <a:gd name="connsiteY4" fmla="*/ 0 h 20172"/>
              <a:gd name="connsiteX0" fmla="*/ 0 w 21600"/>
              <a:gd name="connsiteY0" fmla="*/ 0 h 20172"/>
              <a:gd name="connsiteX1" fmla="*/ 21600 w 21600"/>
              <a:gd name="connsiteY1" fmla="*/ 0 h 20172"/>
              <a:gd name="connsiteX2" fmla="*/ 21566 w 21600"/>
              <a:gd name="connsiteY2" fmla="*/ 4325 h 20172"/>
              <a:gd name="connsiteX3" fmla="*/ 0 w 21600"/>
              <a:gd name="connsiteY3" fmla="*/ 20172 h 20172"/>
              <a:gd name="connsiteX4" fmla="*/ 0 w 21600"/>
              <a:gd name="connsiteY4" fmla="*/ 0 h 20172"/>
              <a:gd name="connsiteX0" fmla="*/ 0 w 21600"/>
              <a:gd name="connsiteY0" fmla="*/ 0 h 20172"/>
              <a:gd name="connsiteX1" fmla="*/ 21600 w 21600"/>
              <a:gd name="connsiteY1" fmla="*/ 0 h 20172"/>
              <a:gd name="connsiteX2" fmla="*/ 20134 w 21600"/>
              <a:gd name="connsiteY2" fmla="*/ 4468 h 20172"/>
              <a:gd name="connsiteX3" fmla="*/ 0 w 21600"/>
              <a:gd name="connsiteY3" fmla="*/ 20172 h 20172"/>
              <a:gd name="connsiteX4" fmla="*/ 0 w 21600"/>
              <a:gd name="connsiteY4" fmla="*/ 0 h 20172"/>
              <a:gd name="connsiteX0" fmla="*/ 0 w 21607"/>
              <a:gd name="connsiteY0" fmla="*/ 0 h 20172"/>
              <a:gd name="connsiteX1" fmla="*/ 21600 w 21607"/>
              <a:gd name="connsiteY1" fmla="*/ 0 h 20172"/>
              <a:gd name="connsiteX2" fmla="*/ 21605 w 21607"/>
              <a:gd name="connsiteY2" fmla="*/ 4420 h 20172"/>
              <a:gd name="connsiteX3" fmla="*/ 0 w 21607"/>
              <a:gd name="connsiteY3" fmla="*/ 20172 h 20172"/>
              <a:gd name="connsiteX4" fmla="*/ 0 w 21607"/>
              <a:gd name="connsiteY4" fmla="*/ 0 h 20172"/>
              <a:gd name="connsiteX0" fmla="*/ 0 w 21600"/>
              <a:gd name="connsiteY0" fmla="*/ 0 h 20172"/>
              <a:gd name="connsiteX1" fmla="*/ 21600 w 21600"/>
              <a:gd name="connsiteY1" fmla="*/ 0 h 20172"/>
              <a:gd name="connsiteX2" fmla="*/ 21565 w 21600"/>
              <a:gd name="connsiteY2" fmla="*/ 4420 h 20172"/>
              <a:gd name="connsiteX3" fmla="*/ 0 w 21600"/>
              <a:gd name="connsiteY3" fmla="*/ 20172 h 20172"/>
              <a:gd name="connsiteX4" fmla="*/ 0 w 21600"/>
              <a:gd name="connsiteY4" fmla="*/ 0 h 20172"/>
              <a:gd name="connsiteX0" fmla="*/ 0 w 21607"/>
              <a:gd name="connsiteY0" fmla="*/ 0 h 20172"/>
              <a:gd name="connsiteX1" fmla="*/ 21600 w 21607"/>
              <a:gd name="connsiteY1" fmla="*/ 0 h 20172"/>
              <a:gd name="connsiteX2" fmla="*/ 21605 w 21607"/>
              <a:gd name="connsiteY2" fmla="*/ 4420 h 20172"/>
              <a:gd name="connsiteX3" fmla="*/ 0 w 21607"/>
              <a:gd name="connsiteY3" fmla="*/ 20172 h 20172"/>
              <a:gd name="connsiteX4" fmla="*/ 0 w 21607"/>
              <a:gd name="connsiteY4" fmla="*/ 0 h 201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07" h="20172">
                <a:moveTo>
                  <a:pt x="0" y="0"/>
                </a:moveTo>
                <a:lnTo>
                  <a:pt x="21600" y="0"/>
                </a:lnTo>
                <a:cubicBezTo>
                  <a:pt x="21588" y="1897"/>
                  <a:pt x="21617" y="2523"/>
                  <a:pt x="21605" y="4420"/>
                </a:cubicBezTo>
                <a:cubicBezTo>
                  <a:pt x="10805" y="4420"/>
                  <a:pt x="11717" y="20135"/>
                  <a:pt x="0" y="20172"/>
                </a:cubicBezTo>
                <a:lnTo>
                  <a:pt x="0" y="0"/>
                </a:lnTo>
                <a:close/>
              </a:path>
            </a:pathLst>
          </a:custGeom>
          <a:solidFill>
            <a:srgbClr val="6464C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ja-JP"/>
            </a:defPPr>
            <a:lvl1pPr algn="l" rtl="0" fontAlgn="base">
              <a:spcBef>
                <a:spcPct val="0"/>
              </a:spcBef>
              <a:spcAft>
                <a:spcPct val="0"/>
              </a:spcAft>
              <a:defRPr kumimoji="1" kern="1200">
                <a:solidFill>
                  <a:schemeClr val="lt1"/>
                </a:solidFill>
                <a:latin typeface="+mn-lt"/>
                <a:ea typeface="+mn-ea"/>
                <a:cs typeface="+mn-cs"/>
              </a:defRPr>
            </a:lvl1pPr>
            <a:lvl2pPr marL="2087563" indent="-1630363" algn="l" rtl="0" fontAlgn="base">
              <a:spcBef>
                <a:spcPct val="0"/>
              </a:spcBef>
              <a:spcAft>
                <a:spcPct val="0"/>
              </a:spcAft>
              <a:defRPr kumimoji="1" kern="1200">
                <a:solidFill>
                  <a:schemeClr val="lt1"/>
                </a:solidFill>
                <a:latin typeface="+mn-lt"/>
                <a:ea typeface="+mn-ea"/>
                <a:cs typeface="+mn-cs"/>
              </a:defRPr>
            </a:lvl2pPr>
            <a:lvl3pPr marL="4175125" indent="-3260725" algn="l" rtl="0" fontAlgn="base">
              <a:spcBef>
                <a:spcPct val="0"/>
              </a:spcBef>
              <a:spcAft>
                <a:spcPct val="0"/>
              </a:spcAft>
              <a:defRPr kumimoji="1" kern="1200">
                <a:solidFill>
                  <a:schemeClr val="lt1"/>
                </a:solidFill>
                <a:latin typeface="+mn-lt"/>
                <a:ea typeface="+mn-ea"/>
                <a:cs typeface="+mn-cs"/>
              </a:defRPr>
            </a:lvl3pPr>
            <a:lvl4pPr marL="6264275" indent="-4892675" algn="l" rtl="0" fontAlgn="base">
              <a:spcBef>
                <a:spcPct val="0"/>
              </a:spcBef>
              <a:spcAft>
                <a:spcPct val="0"/>
              </a:spcAft>
              <a:defRPr kumimoji="1" kern="1200">
                <a:solidFill>
                  <a:schemeClr val="lt1"/>
                </a:solidFill>
                <a:latin typeface="+mn-lt"/>
                <a:ea typeface="+mn-ea"/>
                <a:cs typeface="+mn-cs"/>
              </a:defRPr>
            </a:lvl4pPr>
            <a:lvl5pPr marL="8351838" indent="-6523038" algn="l" rtl="0" fontAlgn="base">
              <a:spcBef>
                <a:spcPct val="0"/>
              </a:spcBef>
              <a:spcAft>
                <a:spcPct val="0"/>
              </a:spcAft>
              <a:defRPr kumimoji="1" kern="1200">
                <a:solidFill>
                  <a:schemeClr val="lt1"/>
                </a:solidFill>
                <a:latin typeface="+mn-lt"/>
                <a:ea typeface="+mn-ea"/>
                <a:cs typeface="+mn-cs"/>
              </a:defRPr>
            </a:lvl5pPr>
            <a:lvl6pPr marL="2286000" algn="l" defTabSz="914400" rtl="0" eaLnBrk="1" latinLnBrk="0" hangingPunct="1">
              <a:defRPr kumimoji="1" kern="1200">
                <a:solidFill>
                  <a:schemeClr val="lt1"/>
                </a:solidFill>
                <a:latin typeface="+mn-lt"/>
                <a:ea typeface="+mn-ea"/>
                <a:cs typeface="+mn-cs"/>
              </a:defRPr>
            </a:lvl6pPr>
            <a:lvl7pPr marL="2743200" algn="l" defTabSz="914400" rtl="0" eaLnBrk="1" latinLnBrk="0" hangingPunct="1">
              <a:defRPr kumimoji="1" kern="1200">
                <a:solidFill>
                  <a:schemeClr val="lt1"/>
                </a:solidFill>
                <a:latin typeface="+mn-lt"/>
                <a:ea typeface="+mn-ea"/>
                <a:cs typeface="+mn-cs"/>
              </a:defRPr>
            </a:lvl7pPr>
            <a:lvl8pPr marL="3200400" algn="l" defTabSz="914400" rtl="0" eaLnBrk="1" latinLnBrk="0" hangingPunct="1">
              <a:defRPr kumimoji="1" kern="1200">
                <a:solidFill>
                  <a:schemeClr val="lt1"/>
                </a:solidFill>
                <a:latin typeface="+mn-lt"/>
                <a:ea typeface="+mn-ea"/>
                <a:cs typeface="+mn-cs"/>
              </a:defRPr>
            </a:lvl8pPr>
            <a:lvl9pPr marL="3657600" algn="l" defTabSz="914400" rtl="0" eaLnBrk="1" latinLnBrk="0" hangingPunct="1">
              <a:defRPr kumimoji="1" kern="1200">
                <a:solidFill>
                  <a:schemeClr val="lt1"/>
                </a:solidFill>
                <a:latin typeface="+mn-lt"/>
                <a:ea typeface="+mn-ea"/>
                <a:cs typeface="+mn-cs"/>
              </a:defRPr>
            </a:lvl9pPr>
          </a:lstStyle>
          <a:p>
            <a:pPr algn="ctr">
              <a:defRPr/>
            </a:pPr>
            <a:endParaRPr lang="ja-JP" altLang="en-US">
              <a:ln>
                <a:solidFill>
                  <a:schemeClr val="accent5">
                    <a:lumMod val="75000"/>
                  </a:schemeClr>
                </a:solidFill>
              </a:ln>
              <a:solidFill>
                <a:srgbClr val="33CCFF"/>
              </a:solidFill>
            </a:endParaRPr>
          </a:p>
        </p:txBody>
      </p:sp>
      <p:sp>
        <p:nvSpPr>
          <p:cNvPr id="74" name="正方形/長方形 73"/>
          <p:cNvSpPr/>
          <p:nvPr/>
        </p:nvSpPr>
        <p:spPr bwMode="auto">
          <a:xfrm>
            <a:off x="6326982" y="-53181"/>
            <a:ext cx="19440000" cy="1080000"/>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ja-JP"/>
            </a:defPPr>
            <a:lvl1pPr algn="l" rtl="0" fontAlgn="base">
              <a:spcBef>
                <a:spcPct val="0"/>
              </a:spcBef>
              <a:spcAft>
                <a:spcPct val="0"/>
              </a:spcAft>
              <a:defRPr kumimoji="1" kern="1200">
                <a:solidFill>
                  <a:schemeClr val="lt1"/>
                </a:solidFill>
                <a:latin typeface="+mn-lt"/>
                <a:ea typeface="+mn-ea"/>
                <a:cs typeface="+mn-cs"/>
              </a:defRPr>
            </a:lvl1pPr>
            <a:lvl2pPr marL="2087563" indent="-1630363" algn="l" rtl="0" fontAlgn="base">
              <a:spcBef>
                <a:spcPct val="0"/>
              </a:spcBef>
              <a:spcAft>
                <a:spcPct val="0"/>
              </a:spcAft>
              <a:defRPr kumimoji="1" kern="1200">
                <a:solidFill>
                  <a:schemeClr val="lt1"/>
                </a:solidFill>
                <a:latin typeface="+mn-lt"/>
                <a:ea typeface="+mn-ea"/>
                <a:cs typeface="+mn-cs"/>
              </a:defRPr>
            </a:lvl2pPr>
            <a:lvl3pPr marL="4175125" indent="-3260725" algn="l" rtl="0" fontAlgn="base">
              <a:spcBef>
                <a:spcPct val="0"/>
              </a:spcBef>
              <a:spcAft>
                <a:spcPct val="0"/>
              </a:spcAft>
              <a:defRPr kumimoji="1" kern="1200">
                <a:solidFill>
                  <a:schemeClr val="lt1"/>
                </a:solidFill>
                <a:latin typeface="+mn-lt"/>
                <a:ea typeface="+mn-ea"/>
                <a:cs typeface="+mn-cs"/>
              </a:defRPr>
            </a:lvl3pPr>
            <a:lvl4pPr marL="6264275" indent="-4892675" algn="l" rtl="0" fontAlgn="base">
              <a:spcBef>
                <a:spcPct val="0"/>
              </a:spcBef>
              <a:spcAft>
                <a:spcPct val="0"/>
              </a:spcAft>
              <a:defRPr kumimoji="1" kern="1200">
                <a:solidFill>
                  <a:schemeClr val="lt1"/>
                </a:solidFill>
                <a:latin typeface="+mn-lt"/>
                <a:ea typeface="+mn-ea"/>
                <a:cs typeface="+mn-cs"/>
              </a:defRPr>
            </a:lvl4pPr>
            <a:lvl5pPr marL="8351838" indent="-6523038" algn="l" rtl="0" fontAlgn="base">
              <a:spcBef>
                <a:spcPct val="0"/>
              </a:spcBef>
              <a:spcAft>
                <a:spcPct val="0"/>
              </a:spcAft>
              <a:defRPr kumimoji="1" kern="1200">
                <a:solidFill>
                  <a:schemeClr val="lt1"/>
                </a:solidFill>
                <a:latin typeface="+mn-lt"/>
                <a:ea typeface="+mn-ea"/>
                <a:cs typeface="+mn-cs"/>
              </a:defRPr>
            </a:lvl5pPr>
            <a:lvl6pPr marL="2286000" algn="l" defTabSz="914400" rtl="0" eaLnBrk="1" latinLnBrk="0" hangingPunct="1">
              <a:defRPr kumimoji="1" kern="1200">
                <a:solidFill>
                  <a:schemeClr val="lt1"/>
                </a:solidFill>
                <a:latin typeface="+mn-lt"/>
                <a:ea typeface="+mn-ea"/>
                <a:cs typeface="+mn-cs"/>
              </a:defRPr>
            </a:lvl6pPr>
            <a:lvl7pPr marL="2743200" algn="l" defTabSz="914400" rtl="0" eaLnBrk="1" latinLnBrk="0" hangingPunct="1">
              <a:defRPr kumimoji="1" kern="1200">
                <a:solidFill>
                  <a:schemeClr val="lt1"/>
                </a:solidFill>
                <a:latin typeface="+mn-lt"/>
                <a:ea typeface="+mn-ea"/>
                <a:cs typeface="+mn-cs"/>
              </a:defRPr>
            </a:lvl7pPr>
            <a:lvl8pPr marL="3200400" algn="l" defTabSz="914400" rtl="0" eaLnBrk="1" latinLnBrk="0" hangingPunct="1">
              <a:defRPr kumimoji="1" kern="1200">
                <a:solidFill>
                  <a:schemeClr val="lt1"/>
                </a:solidFill>
                <a:latin typeface="+mn-lt"/>
                <a:ea typeface="+mn-ea"/>
                <a:cs typeface="+mn-cs"/>
              </a:defRPr>
            </a:lvl8pPr>
            <a:lvl9pPr marL="3657600" algn="l" defTabSz="914400" rtl="0" eaLnBrk="1" latinLnBrk="0" hangingPunct="1">
              <a:defRPr kumimoji="1" kern="1200">
                <a:solidFill>
                  <a:schemeClr val="lt1"/>
                </a:solidFill>
                <a:latin typeface="+mn-lt"/>
                <a:ea typeface="+mn-ea"/>
                <a:cs typeface="+mn-cs"/>
              </a:defRPr>
            </a:lvl9pPr>
          </a:lstStyle>
          <a:p>
            <a:pPr algn="ctr">
              <a:defRPr/>
            </a:pPr>
            <a:endParaRPr lang="ja-JP" altLang="en-US"/>
          </a:p>
        </p:txBody>
      </p:sp>
      <p:sp>
        <p:nvSpPr>
          <p:cNvPr id="75" name="正方形/長方形 74"/>
          <p:cNvSpPr/>
          <p:nvPr/>
        </p:nvSpPr>
        <p:spPr bwMode="auto">
          <a:xfrm>
            <a:off x="6025357" y="-26195"/>
            <a:ext cx="19738975" cy="798913"/>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ja-JP"/>
            </a:defPPr>
            <a:lvl1pPr algn="l" rtl="0" fontAlgn="base">
              <a:spcBef>
                <a:spcPct val="0"/>
              </a:spcBef>
              <a:spcAft>
                <a:spcPct val="0"/>
              </a:spcAft>
              <a:defRPr kumimoji="1" kern="1200">
                <a:solidFill>
                  <a:schemeClr val="lt1"/>
                </a:solidFill>
                <a:latin typeface="+mn-lt"/>
                <a:ea typeface="+mn-ea"/>
                <a:cs typeface="+mn-cs"/>
              </a:defRPr>
            </a:lvl1pPr>
            <a:lvl2pPr marL="2087563" indent="-1630363" algn="l" rtl="0" fontAlgn="base">
              <a:spcBef>
                <a:spcPct val="0"/>
              </a:spcBef>
              <a:spcAft>
                <a:spcPct val="0"/>
              </a:spcAft>
              <a:defRPr kumimoji="1" kern="1200">
                <a:solidFill>
                  <a:schemeClr val="lt1"/>
                </a:solidFill>
                <a:latin typeface="+mn-lt"/>
                <a:ea typeface="+mn-ea"/>
                <a:cs typeface="+mn-cs"/>
              </a:defRPr>
            </a:lvl2pPr>
            <a:lvl3pPr marL="4175125" indent="-3260725" algn="l" rtl="0" fontAlgn="base">
              <a:spcBef>
                <a:spcPct val="0"/>
              </a:spcBef>
              <a:spcAft>
                <a:spcPct val="0"/>
              </a:spcAft>
              <a:defRPr kumimoji="1" kern="1200">
                <a:solidFill>
                  <a:schemeClr val="lt1"/>
                </a:solidFill>
                <a:latin typeface="+mn-lt"/>
                <a:ea typeface="+mn-ea"/>
                <a:cs typeface="+mn-cs"/>
              </a:defRPr>
            </a:lvl3pPr>
            <a:lvl4pPr marL="6264275" indent="-4892675" algn="l" rtl="0" fontAlgn="base">
              <a:spcBef>
                <a:spcPct val="0"/>
              </a:spcBef>
              <a:spcAft>
                <a:spcPct val="0"/>
              </a:spcAft>
              <a:defRPr kumimoji="1" kern="1200">
                <a:solidFill>
                  <a:schemeClr val="lt1"/>
                </a:solidFill>
                <a:latin typeface="+mn-lt"/>
                <a:ea typeface="+mn-ea"/>
                <a:cs typeface="+mn-cs"/>
              </a:defRPr>
            </a:lvl4pPr>
            <a:lvl5pPr marL="8351838" indent="-6523038" algn="l" rtl="0" fontAlgn="base">
              <a:spcBef>
                <a:spcPct val="0"/>
              </a:spcBef>
              <a:spcAft>
                <a:spcPct val="0"/>
              </a:spcAft>
              <a:defRPr kumimoji="1" kern="1200">
                <a:solidFill>
                  <a:schemeClr val="lt1"/>
                </a:solidFill>
                <a:latin typeface="+mn-lt"/>
                <a:ea typeface="+mn-ea"/>
                <a:cs typeface="+mn-cs"/>
              </a:defRPr>
            </a:lvl5pPr>
            <a:lvl6pPr marL="2286000" algn="l" defTabSz="914400" rtl="0" eaLnBrk="1" latinLnBrk="0" hangingPunct="1">
              <a:defRPr kumimoji="1" kern="1200">
                <a:solidFill>
                  <a:schemeClr val="lt1"/>
                </a:solidFill>
                <a:latin typeface="+mn-lt"/>
                <a:ea typeface="+mn-ea"/>
                <a:cs typeface="+mn-cs"/>
              </a:defRPr>
            </a:lvl6pPr>
            <a:lvl7pPr marL="2743200" algn="l" defTabSz="914400" rtl="0" eaLnBrk="1" latinLnBrk="0" hangingPunct="1">
              <a:defRPr kumimoji="1" kern="1200">
                <a:solidFill>
                  <a:schemeClr val="lt1"/>
                </a:solidFill>
                <a:latin typeface="+mn-lt"/>
                <a:ea typeface="+mn-ea"/>
                <a:cs typeface="+mn-cs"/>
              </a:defRPr>
            </a:lvl7pPr>
            <a:lvl8pPr marL="3200400" algn="l" defTabSz="914400" rtl="0" eaLnBrk="1" latinLnBrk="0" hangingPunct="1">
              <a:defRPr kumimoji="1" kern="1200">
                <a:solidFill>
                  <a:schemeClr val="lt1"/>
                </a:solidFill>
                <a:latin typeface="+mn-lt"/>
                <a:ea typeface="+mn-ea"/>
                <a:cs typeface="+mn-cs"/>
              </a:defRPr>
            </a:lvl8pPr>
            <a:lvl9pPr marL="3657600" algn="l" defTabSz="914400" rtl="0" eaLnBrk="1" latinLnBrk="0" hangingPunct="1">
              <a:defRPr kumimoji="1" kern="1200">
                <a:solidFill>
                  <a:schemeClr val="lt1"/>
                </a:solidFill>
                <a:latin typeface="+mn-lt"/>
                <a:ea typeface="+mn-ea"/>
                <a:cs typeface="+mn-cs"/>
              </a:defRPr>
            </a:lvl9pPr>
          </a:lstStyle>
          <a:p>
            <a:pPr algn="ctr">
              <a:defRPr/>
            </a:pPr>
            <a:endParaRPr lang="ja-JP" altLang="en-US"/>
          </a:p>
        </p:txBody>
      </p:sp>
      <p:sp>
        <p:nvSpPr>
          <p:cNvPr id="76" name="正方形/長方形 75"/>
          <p:cNvSpPr/>
          <p:nvPr/>
        </p:nvSpPr>
        <p:spPr bwMode="auto">
          <a:xfrm>
            <a:off x="5585619" y="-34131"/>
            <a:ext cx="20178713" cy="576000"/>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ja-JP"/>
            </a:defPPr>
            <a:lvl1pPr algn="l" rtl="0" fontAlgn="base">
              <a:spcBef>
                <a:spcPct val="0"/>
              </a:spcBef>
              <a:spcAft>
                <a:spcPct val="0"/>
              </a:spcAft>
              <a:defRPr kumimoji="1" kern="1200">
                <a:solidFill>
                  <a:schemeClr val="lt1"/>
                </a:solidFill>
                <a:latin typeface="+mn-lt"/>
                <a:ea typeface="+mn-ea"/>
                <a:cs typeface="+mn-cs"/>
              </a:defRPr>
            </a:lvl1pPr>
            <a:lvl2pPr marL="2087563" indent="-1630363" algn="l" rtl="0" fontAlgn="base">
              <a:spcBef>
                <a:spcPct val="0"/>
              </a:spcBef>
              <a:spcAft>
                <a:spcPct val="0"/>
              </a:spcAft>
              <a:defRPr kumimoji="1" kern="1200">
                <a:solidFill>
                  <a:schemeClr val="lt1"/>
                </a:solidFill>
                <a:latin typeface="+mn-lt"/>
                <a:ea typeface="+mn-ea"/>
                <a:cs typeface="+mn-cs"/>
              </a:defRPr>
            </a:lvl2pPr>
            <a:lvl3pPr marL="4175125" indent="-3260725" algn="l" rtl="0" fontAlgn="base">
              <a:spcBef>
                <a:spcPct val="0"/>
              </a:spcBef>
              <a:spcAft>
                <a:spcPct val="0"/>
              </a:spcAft>
              <a:defRPr kumimoji="1" kern="1200">
                <a:solidFill>
                  <a:schemeClr val="lt1"/>
                </a:solidFill>
                <a:latin typeface="+mn-lt"/>
                <a:ea typeface="+mn-ea"/>
                <a:cs typeface="+mn-cs"/>
              </a:defRPr>
            </a:lvl3pPr>
            <a:lvl4pPr marL="6264275" indent="-4892675" algn="l" rtl="0" fontAlgn="base">
              <a:spcBef>
                <a:spcPct val="0"/>
              </a:spcBef>
              <a:spcAft>
                <a:spcPct val="0"/>
              </a:spcAft>
              <a:defRPr kumimoji="1" kern="1200">
                <a:solidFill>
                  <a:schemeClr val="lt1"/>
                </a:solidFill>
                <a:latin typeface="+mn-lt"/>
                <a:ea typeface="+mn-ea"/>
                <a:cs typeface="+mn-cs"/>
              </a:defRPr>
            </a:lvl4pPr>
            <a:lvl5pPr marL="8351838" indent="-6523038" algn="l" rtl="0" fontAlgn="base">
              <a:spcBef>
                <a:spcPct val="0"/>
              </a:spcBef>
              <a:spcAft>
                <a:spcPct val="0"/>
              </a:spcAft>
              <a:defRPr kumimoji="1" kern="1200">
                <a:solidFill>
                  <a:schemeClr val="lt1"/>
                </a:solidFill>
                <a:latin typeface="+mn-lt"/>
                <a:ea typeface="+mn-ea"/>
                <a:cs typeface="+mn-cs"/>
              </a:defRPr>
            </a:lvl5pPr>
            <a:lvl6pPr marL="2286000" algn="l" defTabSz="914400" rtl="0" eaLnBrk="1" latinLnBrk="0" hangingPunct="1">
              <a:defRPr kumimoji="1" kern="1200">
                <a:solidFill>
                  <a:schemeClr val="lt1"/>
                </a:solidFill>
                <a:latin typeface="+mn-lt"/>
                <a:ea typeface="+mn-ea"/>
                <a:cs typeface="+mn-cs"/>
              </a:defRPr>
            </a:lvl6pPr>
            <a:lvl7pPr marL="2743200" algn="l" defTabSz="914400" rtl="0" eaLnBrk="1" latinLnBrk="0" hangingPunct="1">
              <a:defRPr kumimoji="1" kern="1200">
                <a:solidFill>
                  <a:schemeClr val="lt1"/>
                </a:solidFill>
                <a:latin typeface="+mn-lt"/>
                <a:ea typeface="+mn-ea"/>
                <a:cs typeface="+mn-cs"/>
              </a:defRPr>
            </a:lvl7pPr>
            <a:lvl8pPr marL="3200400" algn="l" defTabSz="914400" rtl="0" eaLnBrk="1" latinLnBrk="0" hangingPunct="1">
              <a:defRPr kumimoji="1" kern="1200">
                <a:solidFill>
                  <a:schemeClr val="lt1"/>
                </a:solidFill>
                <a:latin typeface="+mn-lt"/>
                <a:ea typeface="+mn-ea"/>
                <a:cs typeface="+mn-cs"/>
              </a:defRPr>
            </a:lvl8pPr>
            <a:lvl9pPr marL="3657600" algn="l" defTabSz="914400" rtl="0" eaLnBrk="1" latinLnBrk="0" hangingPunct="1">
              <a:defRPr kumimoji="1" kern="1200">
                <a:solidFill>
                  <a:schemeClr val="lt1"/>
                </a:solidFill>
                <a:latin typeface="+mn-lt"/>
                <a:ea typeface="+mn-ea"/>
                <a:cs typeface="+mn-cs"/>
              </a:defRPr>
            </a:lvl9pPr>
          </a:lstStyle>
          <a:p>
            <a:pPr algn="ctr">
              <a:defRPr/>
            </a:pPr>
            <a:endParaRPr lang="ja-JP" altLang="en-US"/>
          </a:p>
        </p:txBody>
      </p:sp>
      <p:sp>
        <p:nvSpPr>
          <p:cNvPr id="79" name="パイ 78"/>
          <p:cNvSpPr/>
          <p:nvPr/>
        </p:nvSpPr>
        <p:spPr>
          <a:xfrm>
            <a:off x="24735632" y="-983452"/>
            <a:ext cx="2017712" cy="2016126"/>
          </a:xfrm>
          <a:prstGeom prst="pie">
            <a:avLst>
              <a:gd name="adj1" fmla="val 0"/>
              <a:gd name="adj2" fmla="val 5428945"/>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ja-JP"/>
            </a:defPPr>
            <a:lvl1pPr algn="l" rtl="0" fontAlgn="base">
              <a:spcBef>
                <a:spcPct val="0"/>
              </a:spcBef>
              <a:spcAft>
                <a:spcPct val="0"/>
              </a:spcAft>
              <a:defRPr kumimoji="1" kern="1200">
                <a:solidFill>
                  <a:schemeClr val="lt1"/>
                </a:solidFill>
                <a:latin typeface="+mn-lt"/>
                <a:ea typeface="+mn-ea"/>
                <a:cs typeface="+mn-cs"/>
              </a:defRPr>
            </a:lvl1pPr>
            <a:lvl2pPr marL="2087563" indent="-1630363" algn="l" rtl="0" fontAlgn="base">
              <a:spcBef>
                <a:spcPct val="0"/>
              </a:spcBef>
              <a:spcAft>
                <a:spcPct val="0"/>
              </a:spcAft>
              <a:defRPr kumimoji="1" kern="1200">
                <a:solidFill>
                  <a:schemeClr val="lt1"/>
                </a:solidFill>
                <a:latin typeface="+mn-lt"/>
                <a:ea typeface="+mn-ea"/>
                <a:cs typeface="+mn-cs"/>
              </a:defRPr>
            </a:lvl2pPr>
            <a:lvl3pPr marL="4175125" indent="-3260725" algn="l" rtl="0" fontAlgn="base">
              <a:spcBef>
                <a:spcPct val="0"/>
              </a:spcBef>
              <a:spcAft>
                <a:spcPct val="0"/>
              </a:spcAft>
              <a:defRPr kumimoji="1" kern="1200">
                <a:solidFill>
                  <a:schemeClr val="lt1"/>
                </a:solidFill>
                <a:latin typeface="+mn-lt"/>
                <a:ea typeface="+mn-ea"/>
                <a:cs typeface="+mn-cs"/>
              </a:defRPr>
            </a:lvl3pPr>
            <a:lvl4pPr marL="6264275" indent="-4892675" algn="l" rtl="0" fontAlgn="base">
              <a:spcBef>
                <a:spcPct val="0"/>
              </a:spcBef>
              <a:spcAft>
                <a:spcPct val="0"/>
              </a:spcAft>
              <a:defRPr kumimoji="1" kern="1200">
                <a:solidFill>
                  <a:schemeClr val="lt1"/>
                </a:solidFill>
                <a:latin typeface="+mn-lt"/>
                <a:ea typeface="+mn-ea"/>
                <a:cs typeface="+mn-cs"/>
              </a:defRPr>
            </a:lvl4pPr>
            <a:lvl5pPr marL="8351838" indent="-6523038" algn="l" rtl="0" fontAlgn="base">
              <a:spcBef>
                <a:spcPct val="0"/>
              </a:spcBef>
              <a:spcAft>
                <a:spcPct val="0"/>
              </a:spcAft>
              <a:defRPr kumimoji="1" kern="1200">
                <a:solidFill>
                  <a:schemeClr val="lt1"/>
                </a:solidFill>
                <a:latin typeface="+mn-lt"/>
                <a:ea typeface="+mn-ea"/>
                <a:cs typeface="+mn-cs"/>
              </a:defRPr>
            </a:lvl5pPr>
            <a:lvl6pPr marL="2286000" algn="l" defTabSz="914400" rtl="0" eaLnBrk="1" latinLnBrk="0" hangingPunct="1">
              <a:defRPr kumimoji="1" kern="1200">
                <a:solidFill>
                  <a:schemeClr val="lt1"/>
                </a:solidFill>
                <a:latin typeface="+mn-lt"/>
                <a:ea typeface="+mn-ea"/>
                <a:cs typeface="+mn-cs"/>
              </a:defRPr>
            </a:lvl6pPr>
            <a:lvl7pPr marL="2743200" algn="l" defTabSz="914400" rtl="0" eaLnBrk="1" latinLnBrk="0" hangingPunct="1">
              <a:defRPr kumimoji="1" kern="1200">
                <a:solidFill>
                  <a:schemeClr val="lt1"/>
                </a:solidFill>
                <a:latin typeface="+mn-lt"/>
                <a:ea typeface="+mn-ea"/>
                <a:cs typeface="+mn-cs"/>
              </a:defRPr>
            </a:lvl7pPr>
            <a:lvl8pPr marL="3200400" algn="l" defTabSz="914400" rtl="0" eaLnBrk="1" latinLnBrk="0" hangingPunct="1">
              <a:defRPr kumimoji="1" kern="1200">
                <a:solidFill>
                  <a:schemeClr val="lt1"/>
                </a:solidFill>
                <a:latin typeface="+mn-lt"/>
                <a:ea typeface="+mn-ea"/>
                <a:cs typeface="+mn-cs"/>
              </a:defRPr>
            </a:lvl8pPr>
            <a:lvl9pPr marL="3657600" algn="l" defTabSz="914400" rtl="0" eaLnBrk="1" latinLnBrk="0" hangingPunct="1">
              <a:defRPr kumimoji="1" kern="1200">
                <a:solidFill>
                  <a:schemeClr val="lt1"/>
                </a:solidFill>
                <a:latin typeface="+mn-lt"/>
                <a:ea typeface="+mn-ea"/>
                <a:cs typeface="+mn-cs"/>
              </a:defRPr>
            </a:lvl9pPr>
          </a:lstStyle>
          <a:p>
            <a:pPr algn="ctr">
              <a:defRPr/>
            </a:pPr>
            <a:endParaRPr lang="ja-JP" altLang="en-US">
              <a:solidFill>
                <a:schemeClr val="tx1"/>
              </a:solidFill>
            </a:endParaRPr>
          </a:p>
        </p:txBody>
      </p:sp>
      <p:sp>
        <p:nvSpPr>
          <p:cNvPr id="80" name="パイ 79"/>
          <p:cNvSpPr/>
          <p:nvPr/>
        </p:nvSpPr>
        <p:spPr>
          <a:xfrm>
            <a:off x="24862632" y="-832644"/>
            <a:ext cx="1603375" cy="1603375"/>
          </a:xfrm>
          <a:prstGeom prst="pie">
            <a:avLst>
              <a:gd name="adj1" fmla="val 0"/>
              <a:gd name="adj2" fmla="val 5428945"/>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ja-JP"/>
            </a:defPPr>
            <a:lvl1pPr algn="l" rtl="0" fontAlgn="base">
              <a:spcBef>
                <a:spcPct val="0"/>
              </a:spcBef>
              <a:spcAft>
                <a:spcPct val="0"/>
              </a:spcAft>
              <a:defRPr kumimoji="1" kern="1200">
                <a:solidFill>
                  <a:schemeClr val="lt1"/>
                </a:solidFill>
                <a:latin typeface="+mn-lt"/>
                <a:ea typeface="+mn-ea"/>
                <a:cs typeface="+mn-cs"/>
              </a:defRPr>
            </a:lvl1pPr>
            <a:lvl2pPr marL="2087563" indent="-1630363" algn="l" rtl="0" fontAlgn="base">
              <a:spcBef>
                <a:spcPct val="0"/>
              </a:spcBef>
              <a:spcAft>
                <a:spcPct val="0"/>
              </a:spcAft>
              <a:defRPr kumimoji="1" kern="1200">
                <a:solidFill>
                  <a:schemeClr val="lt1"/>
                </a:solidFill>
                <a:latin typeface="+mn-lt"/>
                <a:ea typeface="+mn-ea"/>
                <a:cs typeface="+mn-cs"/>
              </a:defRPr>
            </a:lvl2pPr>
            <a:lvl3pPr marL="4175125" indent="-3260725" algn="l" rtl="0" fontAlgn="base">
              <a:spcBef>
                <a:spcPct val="0"/>
              </a:spcBef>
              <a:spcAft>
                <a:spcPct val="0"/>
              </a:spcAft>
              <a:defRPr kumimoji="1" kern="1200">
                <a:solidFill>
                  <a:schemeClr val="lt1"/>
                </a:solidFill>
                <a:latin typeface="+mn-lt"/>
                <a:ea typeface="+mn-ea"/>
                <a:cs typeface="+mn-cs"/>
              </a:defRPr>
            </a:lvl3pPr>
            <a:lvl4pPr marL="6264275" indent="-4892675" algn="l" rtl="0" fontAlgn="base">
              <a:spcBef>
                <a:spcPct val="0"/>
              </a:spcBef>
              <a:spcAft>
                <a:spcPct val="0"/>
              </a:spcAft>
              <a:defRPr kumimoji="1" kern="1200">
                <a:solidFill>
                  <a:schemeClr val="lt1"/>
                </a:solidFill>
                <a:latin typeface="+mn-lt"/>
                <a:ea typeface="+mn-ea"/>
                <a:cs typeface="+mn-cs"/>
              </a:defRPr>
            </a:lvl4pPr>
            <a:lvl5pPr marL="8351838" indent="-6523038" algn="l" rtl="0" fontAlgn="base">
              <a:spcBef>
                <a:spcPct val="0"/>
              </a:spcBef>
              <a:spcAft>
                <a:spcPct val="0"/>
              </a:spcAft>
              <a:defRPr kumimoji="1" kern="1200">
                <a:solidFill>
                  <a:schemeClr val="lt1"/>
                </a:solidFill>
                <a:latin typeface="+mn-lt"/>
                <a:ea typeface="+mn-ea"/>
                <a:cs typeface="+mn-cs"/>
              </a:defRPr>
            </a:lvl5pPr>
            <a:lvl6pPr marL="2286000" algn="l" defTabSz="914400" rtl="0" eaLnBrk="1" latinLnBrk="0" hangingPunct="1">
              <a:defRPr kumimoji="1" kern="1200">
                <a:solidFill>
                  <a:schemeClr val="lt1"/>
                </a:solidFill>
                <a:latin typeface="+mn-lt"/>
                <a:ea typeface="+mn-ea"/>
                <a:cs typeface="+mn-cs"/>
              </a:defRPr>
            </a:lvl6pPr>
            <a:lvl7pPr marL="2743200" algn="l" defTabSz="914400" rtl="0" eaLnBrk="1" latinLnBrk="0" hangingPunct="1">
              <a:defRPr kumimoji="1" kern="1200">
                <a:solidFill>
                  <a:schemeClr val="lt1"/>
                </a:solidFill>
                <a:latin typeface="+mn-lt"/>
                <a:ea typeface="+mn-ea"/>
                <a:cs typeface="+mn-cs"/>
              </a:defRPr>
            </a:lvl7pPr>
            <a:lvl8pPr marL="3200400" algn="l" defTabSz="914400" rtl="0" eaLnBrk="1" latinLnBrk="0" hangingPunct="1">
              <a:defRPr kumimoji="1" kern="1200">
                <a:solidFill>
                  <a:schemeClr val="lt1"/>
                </a:solidFill>
                <a:latin typeface="+mn-lt"/>
                <a:ea typeface="+mn-ea"/>
                <a:cs typeface="+mn-cs"/>
              </a:defRPr>
            </a:lvl8pPr>
            <a:lvl9pPr marL="3657600" algn="l" defTabSz="914400" rtl="0" eaLnBrk="1" latinLnBrk="0" hangingPunct="1">
              <a:defRPr kumimoji="1" kern="1200">
                <a:solidFill>
                  <a:schemeClr val="lt1"/>
                </a:solidFill>
                <a:latin typeface="+mn-lt"/>
                <a:ea typeface="+mn-ea"/>
                <a:cs typeface="+mn-cs"/>
              </a:defRPr>
            </a:lvl9pPr>
          </a:lstStyle>
          <a:p>
            <a:pPr algn="ctr">
              <a:defRPr/>
            </a:pPr>
            <a:endParaRPr lang="ja-JP" altLang="en-US">
              <a:solidFill>
                <a:schemeClr val="tx1"/>
              </a:solidFill>
            </a:endParaRPr>
          </a:p>
        </p:txBody>
      </p:sp>
      <p:sp>
        <p:nvSpPr>
          <p:cNvPr id="81" name="パイ 80"/>
          <p:cNvSpPr/>
          <p:nvPr/>
        </p:nvSpPr>
        <p:spPr>
          <a:xfrm>
            <a:off x="25095992" y="-592930"/>
            <a:ext cx="1133475" cy="1135063"/>
          </a:xfrm>
          <a:prstGeom prst="pie">
            <a:avLst>
              <a:gd name="adj1" fmla="val 0"/>
              <a:gd name="adj2" fmla="val 5428945"/>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ja-JP"/>
            </a:defPPr>
            <a:lvl1pPr algn="l" rtl="0" fontAlgn="base">
              <a:spcBef>
                <a:spcPct val="0"/>
              </a:spcBef>
              <a:spcAft>
                <a:spcPct val="0"/>
              </a:spcAft>
              <a:defRPr kumimoji="1" kern="1200">
                <a:solidFill>
                  <a:schemeClr val="lt1"/>
                </a:solidFill>
                <a:latin typeface="+mn-lt"/>
                <a:ea typeface="+mn-ea"/>
                <a:cs typeface="+mn-cs"/>
              </a:defRPr>
            </a:lvl1pPr>
            <a:lvl2pPr marL="2087563" indent="-1630363" algn="l" rtl="0" fontAlgn="base">
              <a:spcBef>
                <a:spcPct val="0"/>
              </a:spcBef>
              <a:spcAft>
                <a:spcPct val="0"/>
              </a:spcAft>
              <a:defRPr kumimoji="1" kern="1200">
                <a:solidFill>
                  <a:schemeClr val="lt1"/>
                </a:solidFill>
                <a:latin typeface="+mn-lt"/>
                <a:ea typeface="+mn-ea"/>
                <a:cs typeface="+mn-cs"/>
              </a:defRPr>
            </a:lvl2pPr>
            <a:lvl3pPr marL="4175125" indent="-3260725" algn="l" rtl="0" fontAlgn="base">
              <a:spcBef>
                <a:spcPct val="0"/>
              </a:spcBef>
              <a:spcAft>
                <a:spcPct val="0"/>
              </a:spcAft>
              <a:defRPr kumimoji="1" kern="1200">
                <a:solidFill>
                  <a:schemeClr val="lt1"/>
                </a:solidFill>
                <a:latin typeface="+mn-lt"/>
                <a:ea typeface="+mn-ea"/>
                <a:cs typeface="+mn-cs"/>
              </a:defRPr>
            </a:lvl3pPr>
            <a:lvl4pPr marL="6264275" indent="-4892675" algn="l" rtl="0" fontAlgn="base">
              <a:spcBef>
                <a:spcPct val="0"/>
              </a:spcBef>
              <a:spcAft>
                <a:spcPct val="0"/>
              </a:spcAft>
              <a:defRPr kumimoji="1" kern="1200">
                <a:solidFill>
                  <a:schemeClr val="lt1"/>
                </a:solidFill>
                <a:latin typeface="+mn-lt"/>
                <a:ea typeface="+mn-ea"/>
                <a:cs typeface="+mn-cs"/>
              </a:defRPr>
            </a:lvl4pPr>
            <a:lvl5pPr marL="8351838" indent="-6523038" algn="l" rtl="0" fontAlgn="base">
              <a:spcBef>
                <a:spcPct val="0"/>
              </a:spcBef>
              <a:spcAft>
                <a:spcPct val="0"/>
              </a:spcAft>
              <a:defRPr kumimoji="1" kern="1200">
                <a:solidFill>
                  <a:schemeClr val="lt1"/>
                </a:solidFill>
                <a:latin typeface="+mn-lt"/>
                <a:ea typeface="+mn-ea"/>
                <a:cs typeface="+mn-cs"/>
              </a:defRPr>
            </a:lvl5pPr>
            <a:lvl6pPr marL="2286000" algn="l" defTabSz="914400" rtl="0" eaLnBrk="1" latinLnBrk="0" hangingPunct="1">
              <a:defRPr kumimoji="1" kern="1200">
                <a:solidFill>
                  <a:schemeClr val="lt1"/>
                </a:solidFill>
                <a:latin typeface="+mn-lt"/>
                <a:ea typeface="+mn-ea"/>
                <a:cs typeface="+mn-cs"/>
              </a:defRPr>
            </a:lvl6pPr>
            <a:lvl7pPr marL="2743200" algn="l" defTabSz="914400" rtl="0" eaLnBrk="1" latinLnBrk="0" hangingPunct="1">
              <a:defRPr kumimoji="1" kern="1200">
                <a:solidFill>
                  <a:schemeClr val="lt1"/>
                </a:solidFill>
                <a:latin typeface="+mn-lt"/>
                <a:ea typeface="+mn-ea"/>
                <a:cs typeface="+mn-cs"/>
              </a:defRPr>
            </a:lvl7pPr>
            <a:lvl8pPr marL="3200400" algn="l" defTabSz="914400" rtl="0" eaLnBrk="1" latinLnBrk="0" hangingPunct="1">
              <a:defRPr kumimoji="1" kern="1200">
                <a:solidFill>
                  <a:schemeClr val="lt1"/>
                </a:solidFill>
                <a:latin typeface="+mn-lt"/>
                <a:ea typeface="+mn-ea"/>
                <a:cs typeface="+mn-cs"/>
              </a:defRPr>
            </a:lvl8pPr>
            <a:lvl9pPr marL="3657600" algn="l" defTabSz="914400" rtl="0" eaLnBrk="1" latinLnBrk="0" hangingPunct="1">
              <a:defRPr kumimoji="1" kern="1200">
                <a:solidFill>
                  <a:schemeClr val="lt1"/>
                </a:solidFill>
                <a:latin typeface="+mn-lt"/>
                <a:ea typeface="+mn-ea"/>
                <a:cs typeface="+mn-cs"/>
              </a:defRPr>
            </a:lvl9pPr>
          </a:lstStyle>
          <a:p>
            <a:pPr algn="ctr">
              <a:defRPr/>
            </a:pPr>
            <a:endParaRPr lang="ja-JP" altLang="en-US">
              <a:solidFill>
                <a:schemeClr val="tx1"/>
              </a:solidFill>
            </a:endParaRPr>
          </a:p>
        </p:txBody>
      </p:sp>
      <p:sp>
        <p:nvSpPr>
          <p:cNvPr id="10" name="正方形/長方形 9"/>
          <p:cNvSpPr/>
          <p:nvPr/>
        </p:nvSpPr>
        <p:spPr>
          <a:xfrm>
            <a:off x="26466007" y="-26194"/>
            <a:ext cx="3762375" cy="41021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77" name="図 76"/>
          <p:cNvPicPr>
            <a:picLocks noChangeAspect="1"/>
          </p:cNvPicPr>
          <p:nvPr/>
        </p:nvPicPr>
        <p:blipFill>
          <a:blip r:embed="rId3">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27132757" y="290188"/>
            <a:ext cx="2681607" cy="288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正方形/長方形 10"/>
          <p:cNvSpPr/>
          <p:nvPr/>
        </p:nvSpPr>
        <p:spPr>
          <a:xfrm>
            <a:off x="6527374" y="958396"/>
            <a:ext cx="16342935" cy="2862322"/>
          </a:xfrm>
          <a:prstGeom prst="rect">
            <a:avLst/>
          </a:prstGeom>
          <a:noFill/>
        </p:spPr>
        <p:txBody>
          <a:bodyPr wrap="none" lIns="91440" tIns="45720" rIns="91440" bIns="45720" anchor="ctr" anchorCtr="0">
            <a:noAutofit/>
          </a:bodyPr>
          <a:lstStyle/>
          <a:p>
            <a:pPr algn="ctr"/>
            <a:r>
              <a:rPr lang="ja-JP" altLang="en-US" sz="8800" dirty="0">
                <a:solidFill>
                  <a:srgbClr val="000000"/>
                </a:solidFill>
                <a:latin typeface="+mn-ea"/>
                <a:ea typeface="+mn-ea"/>
              </a:rPr>
              <a:t> 県内資源を活用した特色あるクラフトビール	</a:t>
            </a:r>
          </a:p>
        </p:txBody>
      </p:sp>
      <p:sp>
        <p:nvSpPr>
          <p:cNvPr id="30" name="テキスト ボックス 29"/>
          <p:cNvSpPr txBox="1"/>
          <p:nvPr/>
        </p:nvSpPr>
        <p:spPr>
          <a:xfrm>
            <a:off x="24976012" y="41524423"/>
            <a:ext cx="5218014" cy="584775"/>
          </a:xfrm>
          <a:prstGeom prst="rect">
            <a:avLst/>
          </a:prstGeom>
          <a:noFill/>
        </p:spPr>
        <p:txBody>
          <a:bodyPr wrap="square" rtlCol="0">
            <a:spAutoFit/>
          </a:bodyPr>
          <a:lstStyle/>
          <a:p>
            <a:pPr algn="r"/>
            <a:r>
              <a:rPr lang="ja-JP" altLang="en-US" sz="3200" dirty="0">
                <a:latin typeface="メイリオ" panose="020B0604030504040204" pitchFamily="50" charset="-128"/>
                <a:ea typeface="メイリオ" panose="020B0604030504040204" pitchFamily="50" charset="-128"/>
              </a:rPr>
              <a:t>作成：</a:t>
            </a:r>
            <a:r>
              <a:rPr lang="en-US" altLang="ja-JP" sz="3200" dirty="0">
                <a:latin typeface="メイリオ" panose="020B0604030504040204" pitchFamily="50" charset="-128"/>
                <a:ea typeface="メイリオ" panose="020B0604030504040204" pitchFamily="50" charset="-128"/>
              </a:rPr>
              <a:t>2026</a:t>
            </a:r>
            <a:r>
              <a:rPr lang="ja-JP" altLang="en-US" sz="3200" dirty="0">
                <a:latin typeface="メイリオ" panose="020B0604030504040204" pitchFamily="50" charset="-128"/>
                <a:ea typeface="メイリオ" panose="020B0604030504040204" pitchFamily="50" charset="-128"/>
              </a:rPr>
              <a:t>年</a:t>
            </a:r>
            <a:r>
              <a:rPr lang="en-US" altLang="ja-JP" sz="3200" dirty="0">
                <a:latin typeface="メイリオ" panose="020B0604030504040204" pitchFamily="50" charset="-128"/>
                <a:ea typeface="メイリオ" panose="020B0604030504040204" pitchFamily="50" charset="-128"/>
              </a:rPr>
              <a:t>5</a:t>
            </a:r>
            <a:r>
              <a:rPr lang="ja-JP" altLang="en-US" sz="3200" dirty="0">
                <a:latin typeface="メイリオ" panose="020B0604030504040204" pitchFamily="50" charset="-128"/>
                <a:ea typeface="メイリオ" panose="020B0604030504040204" pitchFamily="50" charset="-128"/>
              </a:rPr>
              <a:t>月</a:t>
            </a:r>
            <a:endParaRPr lang="en-US" altLang="ja-JP" sz="3200" dirty="0">
              <a:latin typeface="メイリオ" panose="020B0604030504040204" pitchFamily="50" charset="-128"/>
              <a:ea typeface="メイリオ" panose="020B0604030504040204" pitchFamily="50" charset="-128"/>
            </a:endParaRPr>
          </a:p>
        </p:txBody>
      </p:sp>
      <p:sp>
        <p:nvSpPr>
          <p:cNvPr id="2" name="テキスト ボックス 1"/>
          <p:cNvSpPr txBox="1"/>
          <p:nvPr/>
        </p:nvSpPr>
        <p:spPr>
          <a:xfrm>
            <a:off x="-218789" y="4506594"/>
            <a:ext cx="24618664" cy="1200329"/>
          </a:xfrm>
          <a:prstGeom prst="rect">
            <a:avLst/>
          </a:prstGeom>
          <a:noFill/>
        </p:spPr>
        <p:txBody>
          <a:bodyPr wrap="square" rtlCol="0">
            <a:spAutoFit/>
          </a:bodyPr>
          <a:lstStyle/>
          <a:p>
            <a:r>
              <a:rPr lang="ja-JP" altLang="en-US" sz="7200" dirty="0">
                <a:latin typeface="メイリオ" panose="020B0604030504040204" pitchFamily="50" charset="-128"/>
                <a:ea typeface="メイリオ" panose="020B0604030504040204" pitchFamily="50" charset="-128"/>
              </a:rPr>
              <a:t>「美味しさ」</a:t>
            </a:r>
            <a:r>
              <a:rPr lang="en-US" altLang="ja-JP" sz="7200" dirty="0">
                <a:latin typeface="メイリオ" panose="020B0604030504040204" pitchFamily="50" charset="-128"/>
                <a:ea typeface="メイリオ" panose="020B0604030504040204" pitchFamily="50" charset="-128"/>
              </a:rPr>
              <a:t>+α</a:t>
            </a:r>
            <a:r>
              <a:rPr lang="ja-JP" altLang="en-US" sz="7200" dirty="0">
                <a:latin typeface="メイリオ" panose="020B0604030504040204" pitchFamily="50" charset="-128"/>
                <a:ea typeface="メイリオ" panose="020B0604030504040204" pitchFamily="50" charset="-128"/>
              </a:rPr>
              <a:t>の特色あるクラフトビール醸造技術開発</a:t>
            </a:r>
            <a:endParaRPr kumimoji="1" lang="ja-JP" altLang="en-US" sz="7200" dirty="0">
              <a:latin typeface="メイリオ" panose="020B0604030504040204" pitchFamily="50" charset="-128"/>
              <a:ea typeface="メイリオ" panose="020B0604030504040204" pitchFamily="50" charset="-128"/>
            </a:endParaRPr>
          </a:p>
        </p:txBody>
      </p:sp>
      <p:sp>
        <p:nvSpPr>
          <p:cNvPr id="31" name="テキスト ボックス 30"/>
          <p:cNvSpPr txBox="1"/>
          <p:nvPr/>
        </p:nvSpPr>
        <p:spPr>
          <a:xfrm>
            <a:off x="241661" y="6294113"/>
            <a:ext cx="19828248" cy="5262979"/>
          </a:xfrm>
          <a:prstGeom prst="rect">
            <a:avLst/>
          </a:prstGeom>
          <a:noFill/>
        </p:spPr>
        <p:txBody>
          <a:bodyPr wrap="square" rtlCol="0">
            <a:spAutoFit/>
          </a:bodyPr>
          <a:lstStyle/>
          <a:p>
            <a:r>
              <a:rPr lang="ja-JP" altLang="en-US" sz="4800" dirty="0">
                <a:latin typeface="メイリオ" panose="020B0604030504040204" pitchFamily="50" charset="-128"/>
                <a:ea typeface="メイリオ" panose="020B0604030504040204" pitchFamily="50" charset="-128"/>
              </a:rPr>
              <a:t>　</a:t>
            </a:r>
            <a:r>
              <a:rPr kumimoji="1" lang="ja-JP" altLang="en-US" sz="4800" dirty="0">
                <a:latin typeface="メイリオ" panose="020B0604030504040204" pitchFamily="50" charset="-128"/>
                <a:ea typeface="メイリオ" panose="020B0604030504040204" pitchFamily="50" charset="-128"/>
              </a:rPr>
              <a:t>全国的にクラフトビール事業者が増加しており、岐阜県内においても同様に新規開業が増加しています。競争が激化するクラフトビール業界において、他社との差別化が重要視されています。</a:t>
            </a:r>
            <a:endParaRPr kumimoji="1" lang="en-US" altLang="ja-JP" sz="4800" dirty="0">
              <a:latin typeface="メイリオ" panose="020B0604030504040204" pitchFamily="50" charset="-128"/>
              <a:ea typeface="メイリオ" panose="020B0604030504040204" pitchFamily="50" charset="-128"/>
            </a:endParaRPr>
          </a:p>
          <a:p>
            <a:r>
              <a:rPr lang="ja-JP" altLang="en-US" sz="4800" dirty="0">
                <a:latin typeface="メイリオ" panose="020B0604030504040204" pitchFamily="50" charset="-128"/>
                <a:ea typeface="メイリオ" panose="020B0604030504040204" pitchFamily="50" charset="-128"/>
              </a:rPr>
              <a:t>　そこで、食品科学研究所では、特色あるクラフトビールを開発するため、県オリジナル酵母やオーツ麦加工粉末のような岐阜県由来原材料の醸造適性について評価を行い、特徴的な</a:t>
            </a:r>
            <a:r>
              <a:rPr lang="en-US" altLang="ja-JP" sz="4800" dirty="0">
                <a:latin typeface="メイリオ" panose="020B0604030504040204" pitchFamily="50" charset="-128"/>
                <a:ea typeface="メイリオ" panose="020B0604030504040204" pitchFamily="50" charset="-128"/>
              </a:rPr>
              <a:t>4</a:t>
            </a:r>
            <a:r>
              <a:rPr lang="ja-JP" altLang="en-US" sz="4800" dirty="0">
                <a:latin typeface="メイリオ" panose="020B0604030504040204" pitchFamily="50" charset="-128"/>
                <a:ea typeface="メイリオ" panose="020B0604030504040204" pitchFamily="50" charset="-128"/>
              </a:rPr>
              <a:t>品の商品化に貢献しましたので、ご紹介します。</a:t>
            </a:r>
            <a:endParaRPr kumimoji="1" lang="ja-JP" altLang="en-US" sz="4800" dirty="0">
              <a:latin typeface="メイリオ" panose="020B0604030504040204" pitchFamily="50" charset="-128"/>
              <a:ea typeface="メイリオ" panose="020B0604030504040204" pitchFamily="50" charset="-128"/>
            </a:endParaRPr>
          </a:p>
        </p:txBody>
      </p:sp>
      <p:cxnSp>
        <p:nvCxnSpPr>
          <p:cNvPr id="13" name="直線コネクタ 12">
            <a:extLst>
              <a:ext uri="{FF2B5EF4-FFF2-40B4-BE49-F238E27FC236}">
                <a16:creationId xmlns:a16="http://schemas.microsoft.com/office/drawing/2014/main" id="{F97EE732-76C2-3D40-A4C3-AF0191BD9057}"/>
              </a:ext>
            </a:extLst>
          </p:cNvPr>
          <p:cNvCxnSpPr>
            <a:cxnSpLocks/>
          </p:cNvCxnSpPr>
          <p:nvPr/>
        </p:nvCxnSpPr>
        <p:spPr>
          <a:xfrm>
            <a:off x="0" y="24813493"/>
            <a:ext cx="30243463" cy="0"/>
          </a:xfrm>
          <a:prstGeom prst="line">
            <a:avLst/>
          </a:prstGeom>
        </p:spPr>
        <p:style>
          <a:lnRef idx="1">
            <a:schemeClr val="dk1"/>
          </a:lnRef>
          <a:fillRef idx="0">
            <a:schemeClr val="dk1"/>
          </a:fillRef>
          <a:effectRef idx="0">
            <a:schemeClr val="dk1"/>
          </a:effectRef>
          <a:fontRef idx="minor">
            <a:schemeClr val="tx1"/>
          </a:fontRef>
        </p:style>
      </p:cxnSp>
      <p:cxnSp>
        <p:nvCxnSpPr>
          <p:cNvPr id="14" name="直線コネクタ 13">
            <a:extLst>
              <a:ext uri="{FF2B5EF4-FFF2-40B4-BE49-F238E27FC236}">
                <a16:creationId xmlns:a16="http://schemas.microsoft.com/office/drawing/2014/main" id="{FFB0F3A6-83EF-9F07-7947-9DFC64D61135}"/>
              </a:ext>
            </a:extLst>
          </p:cNvPr>
          <p:cNvCxnSpPr>
            <a:cxnSpLocks/>
          </p:cNvCxnSpPr>
          <p:nvPr/>
        </p:nvCxnSpPr>
        <p:spPr>
          <a:xfrm>
            <a:off x="15401746" y="14450293"/>
            <a:ext cx="0" cy="24335507"/>
          </a:xfrm>
          <a:prstGeom prst="line">
            <a:avLst/>
          </a:prstGeom>
        </p:spPr>
        <p:style>
          <a:lnRef idx="1">
            <a:schemeClr val="dk1"/>
          </a:lnRef>
          <a:fillRef idx="0">
            <a:schemeClr val="dk1"/>
          </a:fillRef>
          <a:effectRef idx="0">
            <a:schemeClr val="dk1"/>
          </a:effectRef>
          <a:fontRef idx="minor">
            <a:schemeClr val="tx1"/>
          </a:fontRef>
        </p:style>
      </p:cxnSp>
      <p:sp>
        <p:nvSpPr>
          <p:cNvPr id="20" name="テキスト ボックス 19">
            <a:extLst>
              <a:ext uri="{FF2B5EF4-FFF2-40B4-BE49-F238E27FC236}">
                <a16:creationId xmlns:a16="http://schemas.microsoft.com/office/drawing/2014/main" id="{C35FE80B-FE34-3CC2-4B6C-8817CAEB12B4}"/>
              </a:ext>
            </a:extLst>
          </p:cNvPr>
          <p:cNvSpPr txBox="1"/>
          <p:nvPr/>
        </p:nvSpPr>
        <p:spPr>
          <a:xfrm>
            <a:off x="241659" y="13147828"/>
            <a:ext cx="14508613" cy="1938992"/>
          </a:xfrm>
          <a:prstGeom prst="rect">
            <a:avLst/>
          </a:prstGeom>
          <a:noFill/>
        </p:spPr>
        <p:txBody>
          <a:bodyPr wrap="square" rtlCol="0">
            <a:spAutoFit/>
          </a:bodyPr>
          <a:lstStyle/>
          <a:p>
            <a:pPr algn="ctr"/>
            <a:r>
              <a:rPr lang="ja-JP" altLang="en-US" sz="6000" dirty="0">
                <a:latin typeface="メイリオ" panose="020B0604030504040204" pitchFamily="50" charset="-128"/>
                <a:ea typeface="メイリオ" panose="020B0604030504040204" pitchFamily="50" charset="-128"/>
              </a:rPr>
              <a:t>加茂農林桜酵母を利用した</a:t>
            </a:r>
            <a:endParaRPr lang="en-US" altLang="ja-JP" sz="6000" dirty="0">
              <a:latin typeface="メイリオ" panose="020B0604030504040204" pitchFamily="50" charset="-128"/>
              <a:ea typeface="メイリオ" panose="020B0604030504040204" pitchFamily="50" charset="-128"/>
            </a:endParaRPr>
          </a:p>
          <a:p>
            <a:pPr algn="ctr"/>
            <a:r>
              <a:rPr lang="ja-JP" altLang="en-US" sz="6000" dirty="0">
                <a:latin typeface="メイリオ" panose="020B0604030504040204" pitchFamily="50" charset="-128"/>
                <a:ea typeface="メイリオ" panose="020B0604030504040204" pitchFamily="50" charset="-128"/>
              </a:rPr>
              <a:t>クラフトビール醸造</a:t>
            </a:r>
            <a:endParaRPr kumimoji="1" lang="ja-JP" altLang="en-US" sz="6000" dirty="0">
              <a:latin typeface="メイリオ" panose="020B0604030504040204" pitchFamily="50" charset="-128"/>
              <a:ea typeface="メイリオ" panose="020B0604030504040204" pitchFamily="50" charset="-128"/>
            </a:endParaRPr>
          </a:p>
        </p:txBody>
      </p:sp>
      <p:sp>
        <p:nvSpPr>
          <p:cNvPr id="21" name="テキスト ボックス 20">
            <a:extLst>
              <a:ext uri="{FF2B5EF4-FFF2-40B4-BE49-F238E27FC236}">
                <a16:creationId xmlns:a16="http://schemas.microsoft.com/office/drawing/2014/main" id="{F1096AF8-0CCA-AE69-1FE2-2FC85539F8D5}"/>
              </a:ext>
            </a:extLst>
          </p:cNvPr>
          <p:cNvSpPr txBox="1"/>
          <p:nvPr/>
        </p:nvSpPr>
        <p:spPr>
          <a:xfrm>
            <a:off x="15734850" y="13228991"/>
            <a:ext cx="14508613" cy="1938992"/>
          </a:xfrm>
          <a:prstGeom prst="rect">
            <a:avLst/>
          </a:prstGeom>
          <a:noFill/>
        </p:spPr>
        <p:txBody>
          <a:bodyPr wrap="square" rtlCol="0">
            <a:spAutoFit/>
          </a:bodyPr>
          <a:lstStyle/>
          <a:p>
            <a:pPr algn="ctr"/>
            <a:r>
              <a:rPr lang="ja-JP" altLang="en-US" sz="6000" dirty="0">
                <a:latin typeface="メイリオ" panose="020B0604030504040204" pitchFamily="50" charset="-128"/>
                <a:ea typeface="メイリオ" panose="020B0604030504040204" pitchFamily="50" charset="-128"/>
              </a:rPr>
              <a:t>オーツ麦加工粉末を利用した</a:t>
            </a:r>
            <a:endParaRPr lang="en-US" altLang="ja-JP" sz="6000" dirty="0">
              <a:latin typeface="メイリオ" panose="020B0604030504040204" pitchFamily="50" charset="-128"/>
              <a:ea typeface="メイリオ" panose="020B0604030504040204" pitchFamily="50" charset="-128"/>
            </a:endParaRPr>
          </a:p>
          <a:p>
            <a:pPr algn="ctr"/>
            <a:r>
              <a:rPr lang="ja-JP" altLang="en-US" sz="6000" dirty="0">
                <a:latin typeface="メイリオ" panose="020B0604030504040204" pitchFamily="50" charset="-128"/>
                <a:ea typeface="メイリオ" panose="020B0604030504040204" pitchFamily="50" charset="-128"/>
              </a:rPr>
              <a:t>口当たりの良いクラフトビール醸造</a:t>
            </a:r>
            <a:endParaRPr kumimoji="1" lang="ja-JP" altLang="en-US" sz="6000" dirty="0">
              <a:latin typeface="メイリオ" panose="020B0604030504040204" pitchFamily="50" charset="-128"/>
              <a:ea typeface="メイリオ" panose="020B0604030504040204" pitchFamily="50" charset="-128"/>
            </a:endParaRPr>
          </a:p>
        </p:txBody>
      </p:sp>
      <p:sp>
        <p:nvSpPr>
          <p:cNvPr id="23" name="テキスト ボックス 22">
            <a:extLst>
              <a:ext uri="{FF2B5EF4-FFF2-40B4-BE49-F238E27FC236}">
                <a16:creationId xmlns:a16="http://schemas.microsoft.com/office/drawing/2014/main" id="{D326FFDE-C858-A5C4-2A22-39C82EAF34A1}"/>
              </a:ext>
            </a:extLst>
          </p:cNvPr>
          <p:cNvSpPr txBox="1"/>
          <p:nvPr/>
        </p:nvSpPr>
        <p:spPr>
          <a:xfrm>
            <a:off x="15674975" y="15333178"/>
            <a:ext cx="14412133" cy="4401205"/>
          </a:xfrm>
          <a:prstGeom prst="rect">
            <a:avLst/>
          </a:prstGeom>
          <a:noFill/>
        </p:spPr>
        <p:txBody>
          <a:bodyPr wrap="square">
            <a:spAutoFit/>
          </a:bodyPr>
          <a:lstStyle/>
          <a:p>
            <a:r>
              <a:rPr lang="ja-JP" altLang="en-US" sz="4000" dirty="0">
                <a:effectLst/>
                <a:latin typeface="メイリオ" panose="020B0604030504040204" pitchFamily="50" charset="-128"/>
                <a:ea typeface="メイリオ" panose="020B0604030504040204" pitchFamily="50" charset="-128"/>
                <a:cs typeface="ＭＳ 明朝" panose="02020609040205080304" pitchFamily="17" charset="-128"/>
              </a:rPr>
              <a:t>　</a:t>
            </a:r>
            <a:r>
              <a:rPr lang="ja-JP" altLang="ja-JP" sz="4000" dirty="0">
                <a:effectLst/>
                <a:latin typeface="メイリオ" panose="020B0604030504040204" pitchFamily="50" charset="-128"/>
                <a:ea typeface="メイリオ" panose="020B0604030504040204" pitchFamily="50" charset="-128"/>
                <a:cs typeface="ＭＳ 明朝" panose="02020609040205080304" pitchFamily="17" charset="-128"/>
              </a:rPr>
              <a:t>アピ株式会社</a:t>
            </a:r>
            <a:r>
              <a:rPr lang="en-US" altLang="ja-JP" sz="4000" dirty="0">
                <a:effectLst/>
                <a:latin typeface="メイリオ" panose="020B0604030504040204" pitchFamily="50" charset="-128"/>
                <a:ea typeface="メイリオ" panose="020B0604030504040204" pitchFamily="50" charset="-128"/>
                <a:cs typeface="ＭＳ 明朝" panose="02020609040205080304" pitchFamily="17" charset="-128"/>
              </a:rPr>
              <a:t>(</a:t>
            </a:r>
            <a:r>
              <a:rPr lang="ja-JP" altLang="en-US" sz="4000" dirty="0">
                <a:effectLst/>
                <a:latin typeface="メイリオ" panose="020B0604030504040204" pitchFamily="50" charset="-128"/>
                <a:ea typeface="メイリオ" panose="020B0604030504040204" pitchFamily="50" charset="-128"/>
                <a:cs typeface="ＭＳ 明朝" panose="02020609040205080304" pitchFamily="17" charset="-128"/>
              </a:rPr>
              <a:t>岐阜市</a:t>
            </a:r>
            <a:r>
              <a:rPr lang="en-US" altLang="ja-JP" sz="4000" dirty="0">
                <a:effectLst/>
                <a:latin typeface="メイリオ" panose="020B0604030504040204" pitchFamily="50" charset="-128"/>
                <a:ea typeface="メイリオ" panose="020B0604030504040204" pitchFamily="50" charset="-128"/>
                <a:cs typeface="ＭＳ 明朝" panose="02020609040205080304" pitchFamily="17" charset="-128"/>
              </a:rPr>
              <a:t>)</a:t>
            </a:r>
            <a:r>
              <a:rPr lang="ja-JP" altLang="ja-JP" sz="4000" dirty="0">
                <a:effectLst/>
                <a:latin typeface="メイリオ" panose="020B0604030504040204" pitchFamily="50" charset="-128"/>
                <a:ea typeface="メイリオ" panose="020B0604030504040204" pitchFamily="50" charset="-128"/>
                <a:cs typeface="ＭＳ 明朝" panose="02020609040205080304" pitchFamily="17" charset="-128"/>
              </a:rPr>
              <a:t>が開発した「オーツ麦</a:t>
            </a:r>
            <a:r>
              <a:rPr lang="ja-JP" altLang="en-US" sz="4000" dirty="0">
                <a:effectLst/>
                <a:latin typeface="メイリオ" panose="020B0604030504040204" pitchFamily="50" charset="-128"/>
                <a:ea typeface="メイリオ" panose="020B0604030504040204" pitchFamily="50" charset="-128"/>
                <a:cs typeface="ＭＳ 明朝" panose="02020609040205080304" pitchFamily="17" charset="-128"/>
              </a:rPr>
              <a:t>加工</a:t>
            </a:r>
            <a:r>
              <a:rPr lang="ja-JP" altLang="ja-JP" sz="4000" dirty="0">
                <a:effectLst/>
                <a:latin typeface="メイリオ" panose="020B0604030504040204" pitchFamily="50" charset="-128"/>
                <a:ea typeface="メイリオ" panose="020B0604030504040204" pitchFamily="50" charset="-128"/>
                <a:cs typeface="ＭＳ 明朝" panose="02020609040205080304" pitchFamily="17" charset="-128"/>
              </a:rPr>
              <a:t>粉末</a:t>
            </a:r>
            <a:r>
              <a:rPr lang="en-US" altLang="ja-JP" sz="4000" dirty="0">
                <a:effectLst/>
                <a:latin typeface="メイリオ" panose="020B0604030504040204" pitchFamily="50" charset="-128"/>
                <a:ea typeface="メイリオ" panose="020B0604030504040204" pitchFamily="50" charset="-128"/>
                <a:cs typeface="ＭＳ 明朝" panose="02020609040205080304" pitchFamily="17" charset="-128"/>
              </a:rPr>
              <a:t>(EX-OATα)</a:t>
            </a:r>
            <a:r>
              <a:rPr lang="ja-JP" altLang="ja-JP" sz="4000" dirty="0">
                <a:effectLst/>
                <a:latin typeface="メイリオ" panose="020B0604030504040204" pitchFamily="50" charset="-128"/>
                <a:ea typeface="メイリオ" panose="020B0604030504040204" pitchFamily="50" charset="-128"/>
                <a:cs typeface="ＭＳ 明朝" panose="02020609040205080304" pitchFamily="17" charset="-128"/>
              </a:rPr>
              <a:t>」と、一般的なオーツ麦原材料との比較検討を行い、</a:t>
            </a:r>
            <a:r>
              <a:rPr lang="en-US" altLang="ja-JP" sz="4000" dirty="0">
                <a:effectLst/>
                <a:latin typeface="メイリオ" panose="020B0604030504040204" pitchFamily="50" charset="-128"/>
                <a:ea typeface="メイリオ" panose="020B0604030504040204" pitchFamily="50" charset="-128"/>
                <a:cs typeface="ＭＳ 明朝" panose="02020609040205080304" pitchFamily="17" charset="-128"/>
              </a:rPr>
              <a:t>EX-OATα</a:t>
            </a:r>
            <a:r>
              <a:rPr lang="ja-JP" altLang="ja-JP" sz="4000" dirty="0">
                <a:effectLst/>
                <a:latin typeface="メイリオ" panose="020B0604030504040204" pitchFamily="50" charset="-128"/>
                <a:ea typeface="メイリオ" panose="020B0604030504040204" pitchFamily="50" charset="-128"/>
                <a:cs typeface="ＭＳ 明朝" panose="02020609040205080304" pitchFamily="17" charset="-128"/>
              </a:rPr>
              <a:t>は溶解性に優れ成分溶出が早いことを確認。適切な添加手法・タイミングに関するデータを株式会社東美濃ビアワークスに提供し、商品化が実現</a:t>
            </a:r>
            <a:r>
              <a:rPr lang="ja-JP" altLang="en-US" sz="4000" dirty="0">
                <a:effectLst/>
                <a:latin typeface="メイリオ" panose="020B0604030504040204" pitchFamily="50" charset="-128"/>
                <a:ea typeface="メイリオ" panose="020B0604030504040204" pitchFamily="50" charset="-128"/>
                <a:cs typeface="ＭＳ 明朝" panose="02020609040205080304" pitchFamily="17" charset="-128"/>
              </a:rPr>
              <a:t>しました。オーツ由来のタンパク質や</a:t>
            </a:r>
            <a:r>
              <a:rPr lang="en-US" altLang="ja-JP" sz="4000" dirty="0">
                <a:effectLst/>
                <a:latin typeface="メイリオ" panose="020B0604030504040204" pitchFamily="50" charset="-128"/>
                <a:ea typeface="メイリオ" panose="020B0604030504040204" pitchFamily="50" charset="-128"/>
                <a:cs typeface="ＭＳ 明朝" panose="02020609040205080304" pitchFamily="17" charset="-128"/>
              </a:rPr>
              <a:t>β</a:t>
            </a:r>
            <a:r>
              <a:rPr lang="ja-JP" altLang="en-US" sz="4000" dirty="0">
                <a:effectLst/>
                <a:latin typeface="メイリオ" panose="020B0604030504040204" pitchFamily="50" charset="-128"/>
                <a:ea typeface="メイリオ" panose="020B0604030504040204" pitchFamily="50" charset="-128"/>
                <a:cs typeface="ＭＳ 明朝" panose="02020609040205080304" pitchFamily="17" charset="-128"/>
              </a:rPr>
              <a:t>グルカンによる口当たりの良い飲み心地が特徴の</a:t>
            </a:r>
            <a:r>
              <a:rPr lang="en-US" altLang="ja-JP" sz="4000" dirty="0">
                <a:effectLst/>
                <a:latin typeface="メイリオ" panose="020B0604030504040204" pitchFamily="50" charset="-128"/>
                <a:ea typeface="メイリオ" panose="020B0604030504040204" pitchFamily="50" charset="-128"/>
                <a:cs typeface="ＭＳ 明朝" panose="02020609040205080304" pitchFamily="17" charset="-128"/>
              </a:rPr>
              <a:t>Hazy</a:t>
            </a:r>
            <a:r>
              <a:rPr lang="ja-JP" altLang="en-US" sz="4000" dirty="0">
                <a:latin typeface="メイリオ" panose="020B0604030504040204" pitchFamily="50" charset="-128"/>
                <a:ea typeface="メイリオ" panose="020B0604030504040204" pitchFamily="50" charset="-128"/>
                <a:cs typeface="ＭＳ 明朝" panose="02020609040205080304" pitchFamily="17" charset="-128"/>
              </a:rPr>
              <a:t> </a:t>
            </a:r>
            <a:r>
              <a:rPr lang="en-US" altLang="ja-JP" sz="4000" dirty="0">
                <a:effectLst/>
                <a:latin typeface="メイリオ" panose="020B0604030504040204" pitchFamily="50" charset="-128"/>
                <a:ea typeface="メイリオ" panose="020B0604030504040204" pitchFamily="50" charset="-128"/>
                <a:cs typeface="ＭＳ 明朝" panose="02020609040205080304" pitchFamily="17" charset="-128"/>
              </a:rPr>
              <a:t>IPA</a:t>
            </a:r>
            <a:r>
              <a:rPr lang="ja-JP" altLang="en-US" sz="4000" dirty="0">
                <a:effectLst/>
                <a:latin typeface="メイリオ" panose="020B0604030504040204" pitchFamily="50" charset="-128"/>
                <a:ea typeface="メイリオ" panose="020B0604030504040204" pitchFamily="50" charset="-128"/>
                <a:cs typeface="ＭＳ 明朝" panose="02020609040205080304" pitchFamily="17" charset="-128"/>
              </a:rPr>
              <a:t>スタイルのクラフトビールに利用</a:t>
            </a:r>
            <a:r>
              <a:rPr lang="ja-JP" altLang="en-US" sz="4000" dirty="0">
                <a:latin typeface="メイリオ" panose="020B0604030504040204" pitchFamily="50" charset="-128"/>
                <a:ea typeface="メイリオ" panose="020B0604030504040204" pitchFamily="50" charset="-128"/>
                <a:cs typeface="ＭＳ 明朝" panose="02020609040205080304" pitchFamily="17" charset="-128"/>
              </a:rPr>
              <a:t>されています。</a:t>
            </a:r>
            <a:endParaRPr lang="en-US" altLang="ja-JP" sz="4000" dirty="0">
              <a:effectLst/>
              <a:latin typeface="メイリオ" panose="020B0604030504040204" pitchFamily="50" charset="-128"/>
              <a:ea typeface="メイリオ" panose="020B0604030504040204" pitchFamily="50" charset="-128"/>
              <a:cs typeface="ＭＳ 明朝" panose="02020609040205080304" pitchFamily="17" charset="-128"/>
            </a:endParaRPr>
          </a:p>
        </p:txBody>
      </p:sp>
      <p:sp>
        <p:nvSpPr>
          <p:cNvPr id="24" name="テキスト ボックス 23">
            <a:extLst>
              <a:ext uri="{FF2B5EF4-FFF2-40B4-BE49-F238E27FC236}">
                <a16:creationId xmlns:a16="http://schemas.microsoft.com/office/drawing/2014/main" id="{CFCEC5DB-1D49-6573-1963-9B81B029C530}"/>
              </a:ext>
            </a:extLst>
          </p:cNvPr>
          <p:cNvSpPr txBox="1"/>
          <p:nvPr/>
        </p:nvSpPr>
        <p:spPr>
          <a:xfrm>
            <a:off x="190228" y="25262272"/>
            <a:ext cx="14508613" cy="1938992"/>
          </a:xfrm>
          <a:prstGeom prst="rect">
            <a:avLst/>
          </a:prstGeom>
          <a:noFill/>
        </p:spPr>
        <p:txBody>
          <a:bodyPr wrap="square" rtlCol="0">
            <a:spAutoFit/>
          </a:bodyPr>
          <a:lstStyle/>
          <a:p>
            <a:pPr algn="ctr"/>
            <a:r>
              <a:rPr lang="ja-JP" altLang="en-US" sz="6000" dirty="0">
                <a:latin typeface="メイリオ" panose="020B0604030504040204" pitchFamily="50" charset="-128"/>
                <a:ea typeface="メイリオ" panose="020B0604030504040204" pitchFamily="50" charset="-128"/>
              </a:rPr>
              <a:t>県清酒酵母「泡なし</a:t>
            </a:r>
            <a:r>
              <a:rPr lang="en-US" altLang="ja-JP" sz="6000" dirty="0">
                <a:latin typeface="メイリオ" panose="020B0604030504040204" pitchFamily="50" charset="-128"/>
                <a:ea typeface="メイリオ" panose="020B0604030504040204" pitchFamily="50" charset="-128"/>
              </a:rPr>
              <a:t>G</a:t>
            </a:r>
            <a:r>
              <a:rPr lang="ja-JP" altLang="en-US" sz="6000" dirty="0">
                <a:latin typeface="メイリオ" panose="020B0604030504040204" pitchFamily="50" charset="-128"/>
                <a:ea typeface="メイリオ" panose="020B0604030504040204" pitchFamily="50" charset="-128"/>
              </a:rPr>
              <a:t>」を利用した</a:t>
            </a:r>
            <a:endParaRPr lang="en-US" altLang="ja-JP" sz="6000" dirty="0">
              <a:latin typeface="メイリオ" panose="020B0604030504040204" pitchFamily="50" charset="-128"/>
              <a:ea typeface="メイリオ" panose="020B0604030504040204" pitchFamily="50" charset="-128"/>
            </a:endParaRPr>
          </a:p>
          <a:p>
            <a:pPr algn="ctr"/>
            <a:r>
              <a:rPr lang="ja-JP" altLang="en-US" sz="6000" dirty="0">
                <a:latin typeface="メイリオ" panose="020B0604030504040204" pitchFamily="50" charset="-128"/>
                <a:ea typeface="メイリオ" panose="020B0604030504040204" pitchFamily="50" charset="-128"/>
              </a:rPr>
              <a:t>ハイアルコールクラフトビール醸造</a:t>
            </a:r>
            <a:endParaRPr kumimoji="1" lang="ja-JP" altLang="en-US" sz="6000" dirty="0">
              <a:latin typeface="メイリオ" panose="020B0604030504040204" pitchFamily="50" charset="-128"/>
              <a:ea typeface="メイリオ" panose="020B0604030504040204" pitchFamily="50" charset="-128"/>
            </a:endParaRPr>
          </a:p>
        </p:txBody>
      </p:sp>
      <p:sp>
        <p:nvSpPr>
          <p:cNvPr id="25" name="テキスト ボックス 24">
            <a:extLst>
              <a:ext uri="{FF2B5EF4-FFF2-40B4-BE49-F238E27FC236}">
                <a16:creationId xmlns:a16="http://schemas.microsoft.com/office/drawing/2014/main" id="{CFEF4179-7A22-F6DA-E3EB-FAEFE486B353}"/>
              </a:ext>
            </a:extLst>
          </p:cNvPr>
          <p:cNvSpPr txBox="1"/>
          <p:nvPr/>
        </p:nvSpPr>
        <p:spPr>
          <a:xfrm>
            <a:off x="15719769" y="25262272"/>
            <a:ext cx="14508613" cy="1938992"/>
          </a:xfrm>
          <a:prstGeom prst="rect">
            <a:avLst/>
          </a:prstGeom>
          <a:noFill/>
        </p:spPr>
        <p:txBody>
          <a:bodyPr wrap="square" rtlCol="0">
            <a:spAutoFit/>
          </a:bodyPr>
          <a:lstStyle/>
          <a:p>
            <a:pPr algn="ctr"/>
            <a:r>
              <a:rPr lang="ja-JP" altLang="en-US" sz="6000" dirty="0">
                <a:latin typeface="メイリオ" panose="020B0604030504040204" pitchFamily="50" charset="-128"/>
                <a:ea typeface="メイリオ" panose="020B0604030504040204" pitchFamily="50" charset="-128"/>
              </a:rPr>
              <a:t>県清酒酵母「</a:t>
            </a:r>
            <a:r>
              <a:rPr lang="en-US" altLang="ja-JP" sz="6000" dirty="0">
                <a:latin typeface="メイリオ" panose="020B0604030504040204" pitchFamily="50" charset="-128"/>
                <a:ea typeface="メイリオ" panose="020B0604030504040204" pitchFamily="50" charset="-128"/>
              </a:rPr>
              <a:t>G</a:t>
            </a:r>
            <a:r>
              <a:rPr lang="ja-JP" altLang="en-US" sz="6000" dirty="0">
                <a:latin typeface="メイリオ" panose="020B0604030504040204" pitchFamily="50" charset="-128"/>
                <a:ea typeface="メイリオ" panose="020B0604030504040204" pitchFamily="50" charset="-128"/>
              </a:rPr>
              <a:t>２」を利用した</a:t>
            </a:r>
            <a:endParaRPr lang="en-US" altLang="ja-JP" sz="6000" dirty="0">
              <a:latin typeface="メイリオ" panose="020B0604030504040204" pitchFamily="50" charset="-128"/>
              <a:ea typeface="メイリオ" panose="020B0604030504040204" pitchFamily="50" charset="-128"/>
            </a:endParaRPr>
          </a:p>
          <a:p>
            <a:pPr algn="ctr"/>
            <a:r>
              <a:rPr lang="ja-JP" altLang="en-US" sz="6000" dirty="0">
                <a:latin typeface="メイリオ" panose="020B0604030504040204" pitchFamily="50" charset="-128"/>
                <a:ea typeface="メイリオ" panose="020B0604030504040204" pitchFamily="50" charset="-128"/>
              </a:rPr>
              <a:t>吟醸香豊かなクラフトビール醸造</a:t>
            </a:r>
            <a:endParaRPr kumimoji="1" lang="ja-JP" altLang="en-US" sz="6000" dirty="0">
              <a:latin typeface="メイリオ" panose="020B0604030504040204" pitchFamily="50" charset="-128"/>
              <a:ea typeface="メイリオ" panose="020B0604030504040204" pitchFamily="50" charset="-128"/>
            </a:endParaRPr>
          </a:p>
        </p:txBody>
      </p:sp>
      <p:pic>
        <p:nvPicPr>
          <p:cNvPr id="1026" name="Picture 2">
            <a:extLst>
              <a:ext uri="{FF2B5EF4-FFF2-40B4-BE49-F238E27FC236}">
                <a16:creationId xmlns:a16="http://schemas.microsoft.com/office/drawing/2014/main" id="{57441B30-DEDD-9452-C880-27B53F6242F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246013" y="20273013"/>
            <a:ext cx="4040117" cy="4040117"/>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a:extLst>
              <a:ext uri="{FF2B5EF4-FFF2-40B4-BE49-F238E27FC236}">
                <a16:creationId xmlns:a16="http://schemas.microsoft.com/office/drawing/2014/main" id="{1056FB2B-8F44-2B15-E3E0-3239E2C1E96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674975" y="19602406"/>
            <a:ext cx="8828038" cy="5102912"/>
          </a:xfrm>
          <a:prstGeom prst="rect">
            <a:avLst/>
          </a:prstGeom>
          <a:noFill/>
          <a:extLst>
            <a:ext uri="{909E8E84-426E-40DD-AFC4-6F175D3DCCD1}">
              <a14:hiddenFill xmlns:a14="http://schemas.microsoft.com/office/drawing/2010/main">
                <a:solidFill>
                  <a:srgbClr val="FFFFFF"/>
                </a:solidFill>
              </a14:hiddenFill>
            </a:ext>
          </a:extLst>
        </p:spPr>
      </p:pic>
      <p:sp>
        <p:nvSpPr>
          <p:cNvPr id="4" name="テキスト ボックス 3">
            <a:extLst>
              <a:ext uri="{FF2B5EF4-FFF2-40B4-BE49-F238E27FC236}">
                <a16:creationId xmlns:a16="http://schemas.microsoft.com/office/drawing/2014/main" id="{80E26B1D-7766-2375-92F2-CA9DFE9B6BA5}"/>
              </a:ext>
            </a:extLst>
          </p:cNvPr>
          <p:cNvSpPr txBox="1"/>
          <p:nvPr/>
        </p:nvSpPr>
        <p:spPr>
          <a:xfrm>
            <a:off x="156352" y="15096613"/>
            <a:ext cx="15219604" cy="5016758"/>
          </a:xfrm>
          <a:prstGeom prst="rect">
            <a:avLst/>
          </a:prstGeom>
          <a:noFill/>
        </p:spPr>
        <p:txBody>
          <a:bodyPr wrap="square">
            <a:spAutoFit/>
          </a:bodyPr>
          <a:lstStyle/>
          <a:p>
            <a:r>
              <a:rPr lang="ja-JP" altLang="en-US" sz="4000" kern="100" dirty="0">
                <a:effectLst/>
                <a:latin typeface="メイリオ" panose="020B0604030504040204" pitchFamily="50" charset="-128"/>
                <a:ea typeface="メイリオ" panose="020B0604030504040204" pitchFamily="50" charset="-128"/>
                <a:cs typeface="Times New Roman" panose="02020603050405020304" pitchFamily="18" charset="0"/>
              </a:rPr>
              <a:t>　</a:t>
            </a:r>
            <a:r>
              <a:rPr lang="ja-JP" altLang="ja-JP" sz="4000" kern="100" dirty="0">
                <a:effectLst/>
                <a:latin typeface="メイリオ" panose="020B0604030504040204" pitchFamily="50" charset="-128"/>
                <a:ea typeface="メイリオ" panose="020B0604030504040204" pitchFamily="50" charset="-128"/>
                <a:cs typeface="Times New Roman" panose="02020603050405020304" pitchFamily="18" charset="0"/>
              </a:rPr>
              <a:t>県立加茂農林高等学校内（美濃加茂市）のシダレザクラの花から採取した「加茂農林桜酵母」</a:t>
            </a:r>
            <a:r>
              <a:rPr lang="ja-JP" altLang="en-US" sz="4000" kern="100" dirty="0">
                <a:effectLst/>
                <a:latin typeface="メイリオ" panose="020B0604030504040204" pitchFamily="50" charset="-128"/>
                <a:ea typeface="メイリオ" panose="020B0604030504040204" pitchFamily="50" charset="-128"/>
                <a:cs typeface="Times New Roman" panose="02020603050405020304" pitchFamily="18" charset="0"/>
              </a:rPr>
              <a:t>（</a:t>
            </a:r>
            <a:r>
              <a:rPr lang="en-US" altLang="ja-JP" sz="4000" kern="100" dirty="0">
                <a:effectLst/>
                <a:latin typeface="メイリオ" panose="020B0604030504040204" pitchFamily="50" charset="-128"/>
                <a:ea typeface="メイリオ" panose="020B0604030504040204" pitchFamily="50" charset="-128"/>
                <a:cs typeface="Times New Roman" panose="02020603050405020304" pitchFamily="18" charset="0"/>
              </a:rPr>
              <a:t>KN-17</a:t>
            </a:r>
            <a:r>
              <a:rPr lang="ja-JP" altLang="en-US" sz="4000" kern="100" dirty="0">
                <a:effectLst/>
                <a:latin typeface="メイリオ" panose="020B0604030504040204" pitchFamily="50" charset="-128"/>
                <a:ea typeface="メイリオ" panose="020B0604030504040204" pitchFamily="50" charset="-128"/>
                <a:cs typeface="Times New Roman" panose="02020603050405020304" pitchFamily="18" charset="0"/>
              </a:rPr>
              <a:t>）</a:t>
            </a:r>
            <a:r>
              <a:rPr lang="ja-JP" altLang="ja-JP" sz="4000" kern="100" dirty="0">
                <a:effectLst/>
                <a:latin typeface="メイリオ" panose="020B0604030504040204" pitchFamily="50" charset="-128"/>
                <a:ea typeface="メイリオ" panose="020B0604030504040204" pitchFamily="50" charset="-128"/>
                <a:cs typeface="Times New Roman" panose="02020603050405020304" pitchFamily="18" charset="0"/>
              </a:rPr>
              <a:t>に着目し</a:t>
            </a:r>
            <a:r>
              <a:rPr lang="ja-JP" altLang="en-US" sz="4000" kern="100" dirty="0">
                <a:effectLst/>
                <a:latin typeface="メイリオ" panose="020B0604030504040204" pitchFamily="50" charset="-128"/>
                <a:ea typeface="メイリオ" panose="020B0604030504040204" pitchFamily="50" charset="-128"/>
                <a:cs typeface="Times New Roman" panose="02020603050405020304" pitchFamily="18" charset="0"/>
              </a:rPr>
              <a:t>、ビール醸造への応用を検討しました。</a:t>
            </a:r>
            <a:r>
              <a:rPr lang="ja-JP" altLang="en-US" sz="4000" kern="100" dirty="0">
                <a:latin typeface="メイリオ" panose="020B0604030504040204" pitchFamily="50" charset="-128"/>
                <a:ea typeface="メイリオ" panose="020B0604030504040204" pitchFamily="50" charset="-128"/>
                <a:cs typeface="Times New Roman" panose="02020603050405020304" pitchFamily="18" charset="0"/>
              </a:rPr>
              <a:t>その結果、この酵母は麦汁の主要な糖分であるグルコース、マルトース、マルトトリオースを発酵することが可能であり、</a:t>
            </a:r>
            <a:r>
              <a:rPr lang="ja-JP" altLang="ja-JP" sz="4000" kern="100" dirty="0">
                <a:solidFill>
                  <a:srgbClr val="FF0000"/>
                </a:solidFill>
                <a:effectLst/>
                <a:latin typeface="メイリオ" panose="020B0604030504040204" pitchFamily="50" charset="-128"/>
                <a:ea typeface="メイリオ" panose="020B0604030504040204" pitchFamily="50" charset="-128"/>
                <a:cs typeface="Times New Roman" panose="02020603050405020304" pitchFamily="18" charset="0"/>
              </a:rPr>
              <a:t>市販ビール酵母</a:t>
            </a:r>
            <a:r>
              <a:rPr lang="ja-JP" altLang="en-US" sz="4000" kern="100" dirty="0">
                <a:solidFill>
                  <a:srgbClr val="FF0000"/>
                </a:solidFill>
                <a:effectLst/>
                <a:latin typeface="メイリオ" panose="020B0604030504040204" pitchFamily="50" charset="-128"/>
                <a:ea typeface="メイリオ" panose="020B0604030504040204" pitchFamily="50" charset="-128"/>
                <a:cs typeface="Times New Roman" panose="02020603050405020304" pitchFamily="18" charset="0"/>
              </a:rPr>
              <a:t>（</a:t>
            </a:r>
            <a:r>
              <a:rPr lang="en-US" altLang="ja-JP" sz="4000" kern="100" dirty="0">
                <a:solidFill>
                  <a:srgbClr val="FF0000"/>
                </a:solidFill>
                <a:effectLst/>
                <a:latin typeface="メイリオ" panose="020B0604030504040204" pitchFamily="50" charset="-128"/>
                <a:ea typeface="メイリオ" panose="020B0604030504040204" pitchFamily="50" charset="-128"/>
                <a:cs typeface="Times New Roman" panose="02020603050405020304" pitchFamily="18" charset="0"/>
              </a:rPr>
              <a:t>US-05</a:t>
            </a:r>
            <a:r>
              <a:rPr lang="ja-JP" altLang="en-US" sz="4000" kern="100" dirty="0">
                <a:solidFill>
                  <a:srgbClr val="FF0000"/>
                </a:solidFill>
                <a:effectLst/>
                <a:latin typeface="メイリオ" panose="020B0604030504040204" pitchFamily="50" charset="-128"/>
                <a:ea typeface="メイリオ" panose="020B0604030504040204" pitchFamily="50" charset="-128"/>
                <a:cs typeface="Times New Roman" panose="02020603050405020304" pitchFamily="18" charset="0"/>
              </a:rPr>
              <a:t>）</a:t>
            </a:r>
            <a:r>
              <a:rPr lang="ja-JP" altLang="en-US" sz="4000" kern="100" dirty="0">
                <a:solidFill>
                  <a:srgbClr val="FF0000"/>
                </a:solidFill>
                <a:latin typeface="メイリオ" panose="020B0604030504040204" pitchFamily="50" charset="-128"/>
                <a:ea typeface="メイリオ" panose="020B0604030504040204" pitchFamily="50" charset="-128"/>
                <a:cs typeface="Times New Roman" panose="02020603050405020304" pitchFamily="18" charset="0"/>
              </a:rPr>
              <a:t>に匹敵する</a:t>
            </a:r>
            <a:r>
              <a:rPr lang="ja-JP" altLang="ja-JP" sz="4000" kern="100" dirty="0">
                <a:solidFill>
                  <a:srgbClr val="FF0000"/>
                </a:solidFill>
                <a:effectLst/>
                <a:latin typeface="メイリオ" panose="020B0604030504040204" pitchFamily="50" charset="-128"/>
                <a:ea typeface="メイリオ" panose="020B0604030504040204" pitchFamily="50" charset="-128"/>
                <a:cs typeface="Times New Roman" panose="02020603050405020304" pitchFamily="18" charset="0"/>
              </a:rPr>
              <a:t>発酵力</a:t>
            </a:r>
            <a:r>
              <a:rPr lang="ja-JP" altLang="ja-JP" sz="4000" kern="100" dirty="0">
                <a:effectLst/>
                <a:latin typeface="メイリオ" panose="020B0604030504040204" pitchFamily="50" charset="-128"/>
                <a:ea typeface="メイリオ" panose="020B0604030504040204" pitchFamily="50" charset="-128"/>
                <a:cs typeface="Times New Roman" panose="02020603050405020304" pitchFamily="18" charset="0"/>
              </a:rPr>
              <a:t>を有することを明らかにしました</a:t>
            </a:r>
            <a:r>
              <a:rPr lang="ja-JP" altLang="en-US" sz="4000" kern="100" dirty="0">
                <a:effectLst/>
                <a:latin typeface="メイリオ" panose="020B0604030504040204" pitchFamily="50" charset="-128"/>
                <a:ea typeface="メイリオ" panose="020B0604030504040204" pitchFamily="50" charset="-128"/>
                <a:cs typeface="Times New Roman" panose="02020603050405020304" pitchFamily="18" charset="0"/>
              </a:rPr>
              <a:t>。酵母の培養方法や試験醸造データを</a:t>
            </a:r>
            <a:r>
              <a:rPr lang="ja-JP" altLang="ja-JP" sz="4000" dirty="0">
                <a:latin typeface="メイリオ" panose="020B0604030504040204" pitchFamily="50" charset="-128"/>
                <a:ea typeface="メイリオ" panose="020B0604030504040204" pitchFamily="50" charset="-128"/>
                <a:cs typeface="ＭＳ 明朝" panose="02020609040205080304" pitchFamily="17" charset="-128"/>
              </a:rPr>
              <a:t>株式会社東美濃ビアワークス</a:t>
            </a:r>
            <a:r>
              <a:rPr lang="ja-JP" altLang="en-US" sz="4000" dirty="0">
                <a:latin typeface="メイリオ" panose="020B0604030504040204" pitchFamily="50" charset="-128"/>
                <a:ea typeface="メイリオ" panose="020B0604030504040204" pitchFamily="50" charset="-128"/>
                <a:cs typeface="ＭＳ 明朝" panose="02020609040205080304" pitchFamily="17" charset="-128"/>
              </a:rPr>
              <a:t>に提供し商品化が実現しました。</a:t>
            </a:r>
            <a:endParaRPr lang="ja-JP" altLang="en-US" sz="4000" dirty="0">
              <a:latin typeface="メイリオ" panose="020B0604030504040204" pitchFamily="50" charset="-128"/>
              <a:ea typeface="メイリオ" panose="020B0604030504040204" pitchFamily="50" charset="-128"/>
            </a:endParaRPr>
          </a:p>
        </p:txBody>
      </p:sp>
      <p:pic>
        <p:nvPicPr>
          <p:cNvPr id="1027" name="Picture 3">
            <a:extLst>
              <a:ext uri="{FF2B5EF4-FFF2-40B4-BE49-F238E27FC236}">
                <a16:creationId xmlns:a16="http://schemas.microsoft.com/office/drawing/2014/main" id="{A39F743C-4E2D-8AAB-9089-63A3C81C73F9}"/>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l="15588" r="6207" b="4805"/>
          <a:stretch>
            <a:fillRect/>
          </a:stretch>
        </p:blipFill>
        <p:spPr bwMode="auto">
          <a:xfrm>
            <a:off x="9837501" y="20277746"/>
            <a:ext cx="4506083" cy="4116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図 5">
            <a:extLst>
              <a:ext uri="{FF2B5EF4-FFF2-40B4-BE49-F238E27FC236}">
                <a16:creationId xmlns:a16="http://schemas.microsoft.com/office/drawing/2014/main" id="{2285E043-DD26-57AD-5756-6E4D9BAEBEEF}"/>
              </a:ext>
            </a:extLst>
          </p:cNvPr>
          <p:cNvPicPr>
            <a:picLocks noChangeAspect="1"/>
          </p:cNvPicPr>
          <p:nvPr/>
        </p:nvPicPr>
        <p:blipFill>
          <a:blip r:embed="rId7"/>
          <a:stretch>
            <a:fillRect/>
          </a:stretch>
        </p:blipFill>
        <p:spPr>
          <a:xfrm>
            <a:off x="645912" y="19871622"/>
            <a:ext cx="7910896" cy="4914345"/>
          </a:xfrm>
          <a:prstGeom prst="rect">
            <a:avLst/>
          </a:prstGeom>
        </p:spPr>
      </p:pic>
      <p:pic>
        <p:nvPicPr>
          <p:cNvPr id="7" name="図 6">
            <a:extLst>
              <a:ext uri="{FF2B5EF4-FFF2-40B4-BE49-F238E27FC236}">
                <a16:creationId xmlns:a16="http://schemas.microsoft.com/office/drawing/2014/main" id="{BD39052D-98C2-1038-9183-35B2BCA77389}"/>
              </a:ext>
            </a:extLst>
          </p:cNvPr>
          <p:cNvPicPr>
            <a:picLocks noChangeAspect="1"/>
          </p:cNvPicPr>
          <p:nvPr/>
        </p:nvPicPr>
        <p:blipFill>
          <a:blip r:embed="rId8"/>
          <a:srcRect l="70891"/>
          <a:stretch>
            <a:fillRect/>
          </a:stretch>
        </p:blipFill>
        <p:spPr>
          <a:xfrm>
            <a:off x="26282511" y="34189702"/>
            <a:ext cx="3987073" cy="3991821"/>
          </a:xfrm>
          <a:prstGeom prst="rect">
            <a:avLst/>
          </a:prstGeom>
        </p:spPr>
      </p:pic>
      <p:pic>
        <p:nvPicPr>
          <p:cNvPr id="12" name="図 11" descr="ロゴ&#10;&#10;AI によって生成されたコンテンツは間違っている可能性があります。">
            <a:extLst>
              <a:ext uri="{FF2B5EF4-FFF2-40B4-BE49-F238E27FC236}">
                <a16:creationId xmlns:a16="http://schemas.microsoft.com/office/drawing/2014/main" id="{49B047D9-BA07-65C7-1FC3-563FF7C4753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963268" y="33437368"/>
            <a:ext cx="4132746" cy="5217744"/>
          </a:xfrm>
          <a:prstGeom prst="rect">
            <a:avLst/>
          </a:prstGeom>
        </p:spPr>
      </p:pic>
      <p:sp>
        <p:nvSpPr>
          <p:cNvPr id="16" name="テキスト ボックス 15">
            <a:extLst>
              <a:ext uri="{FF2B5EF4-FFF2-40B4-BE49-F238E27FC236}">
                <a16:creationId xmlns:a16="http://schemas.microsoft.com/office/drawing/2014/main" id="{C6E5CDF1-3CF7-DDA4-348B-0BBD70C906D6}"/>
              </a:ext>
            </a:extLst>
          </p:cNvPr>
          <p:cNvSpPr txBox="1"/>
          <p:nvPr/>
        </p:nvSpPr>
        <p:spPr>
          <a:xfrm>
            <a:off x="122708" y="27510641"/>
            <a:ext cx="15188690" cy="5016758"/>
          </a:xfrm>
          <a:prstGeom prst="rect">
            <a:avLst/>
          </a:prstGeom>
          <a:noFill/>
        </p:spPr>
        <p:txBody>
          <a:bodyPr wrap="square">
            <a:spAutoFit/>
          </a:bodyPr>
          <a:lstStyle/>
          <a:p>
            <a:r>
              <a:rPr lang="ja-JP" altLang="en-US" sz="4000" dirty="0">
                <a:effectLst/>
                <a:latin typeface="メイリオ" panose="020B0604030504040204" pitchFamily="50" charset="-128"/>
                <a:ea typeface="メイリオ" panose="020B0604030504040204" pitchFamily="50" charset="-128"/>
                <a:cs typeface="ＭＳ Ｐゴシック" panose="020B0600070205080204" pitchFamily="50" charset="-128"/>
              </a:rPr>
              <a:t>　県オリジナル清酒酵母</a:t>
            </a:r>
            <a:r>
              <a:rPr lang="ja-JP" altLang="en-US" sz="4000" dirty="0">
                <a:latin typeface="メイリオ" panose="020B0604030504040204" pitchFamily="50" charset="-128"/>
                <a:ea typeface="メイリオ" panose="020B0604030504040204" pitchFamily="50" charset="-128"/>
                <a:cs typeface="ＭＳ Ｐゴシック" panose="020B0600070205080204" pitchFamily="50" charset="-128"/>
              </a:rPr>
              <a:t>の中で最も発酵力が強いとされる「泡なしＧ」酵母を用いて、ハイアルコールクラフトビール醸造に挑戦しました。一般的に高比重麦汁を使うと酵母にストレスがかかり酢酸等が増加し、重たい味わいになることが多いです。今回、</a:t>
            </a:r>
            <a:r>
              <a:rPr lang="ja-JP" altLang="en-US" sz="4000" dirty="0">
                <a:effectLst/>
                <a:latin typeface="メイリオ" panose="020B0604030504040204" pitchFamily="50" charset="-128"/>
                <a:ea typeface="メイリオ" panose="020B0604030504040204" pitchFamily="50" charset="-128"/>
                <a:cs typeface="ＭＳ Ｐゴシック" panose="020B0600070205080204" pitchFamily="50" charset="-128"/>
              </a:rPr>
              <a:t>泡なし</a:t>
            </a:r>
            <a:r>
              <a:rPr lang="en-US" altLang="ja-JP" sz="4000" dirty="0">
                <a:effectLst/>
                <a:latin typeface="メイリオ" panose="020B0604030504040204" pitchFamily="50" charset="-128"/>
                <a:ea typeface="メイリオ" panose="020B0604030504040204" pitchFamily="50" charset="-128"/>
                <a:cs typeface="ＭＳ Ｐゴシック" panose="020B0600070205080204" pitchFamily="50" charset="-128"/>
              </a:rPr>
              <a:t>G</a:t>
            </a:r>
            <a:r>
              <a:rPr lang="ja-JP" altLang="en-US" sz="4000" dirty="0">
                <a:effectLst/>
                <a:latin typeface="メイリオ" panose="020B0604030504040204" pitchFamily="50" charset="-128"/>
                <a:ea typeface="メイリオ" panose="020B0604030504040204" pitchFamily="50" charset="-128"/>
                <a:cs typeface="ＭＳ Ｐゴシック" panose="020B0600070205080204" pitchFamily="50" charset="-128"/>
              </a:rPr>
              <a:t>酵母の強い発酵力を活かす</a:t>
            </a:r>
            <a:r>
              <a:rPr lang="ja-JP" altLang="en-US" sz="4000" dirty="0">
                <a:latin typeface="メイリオ" panose="020B0604030504040204" pitchFamily="50" charset="-128"/>
                <a:ea typeface="メイリオ" panose="020B0604030504040204" pitchFamily="50" charset="-128"/>
                <a:cs typeface="ＭＳ Ｐゴシック" panose="020B0600070205080204" pitchFamily="50" charset="-128"/>
              </a:rPr>
              <a:t>ように醸造条件を調整すること</a:t>
            </a:r>
            <a:r>
              <a:rPr lang="ja-JP" altLang="en-US" sz="4000" dirty="0">
                <a:effectLst/>
                <a:latin typeface="メイリオ" panose="020B0604030504040204" pitchFamily="50" charset="-128"/>
                <a:ea typeface="メイリオ" panose="020B0604030504040204" pitchFamily="50" charset="-128"/>
                <a:cs typeface="ＭＳ Ｐゴシック" panose="020B0600070205080204" pitchFamily="50" charset="-128"/>
              </a:rPr>
              <a:t>で、</a:t>
            </a:r>
            <a:r>
              <a:rPr lang="ja-JP" altLang="en-US" sz="4000" dirty="0">
                <a:latin typeface="メイリオ" panose="020B0604030504040204" pitchFamily="50" charset="-128"/>
                <a:ea typeface="メイリオ" panose="020B0604030504040204" pitchFamily="50" charset="-128"/>
                <a:cs typeface="ＭＳ Ｐゴシック" panose="020B0600070205080204" pitchFamily="50" charset="-128"/>
              </a:rPr>
              <a:t>濃厚かつキレのある</a:t>
            </a:r>
            <a:r>
              <a:rPr lang="ja-JP" altLang="ja-JP" sz="4000" dirty="0">
                <a:effectLst/>
                <a:latin typeface="メイリオ" panose="020B0604030504040204" pitchFamily="50" charset="-128"/>
                <a:ea typeface="メイリオ" panose="020B0604030504040204" pitchFamily="50" charset="-128"/>
                <a:cs typeface="ＭＳ Ｐゴシック" panose="020B0600070205080204" pitchFamily="50" charset="-128"/>
              </a:rPr>
              <a:t>飲み口で</a:t>
            </a:r>
            <a:r>
              <a:rPr lang="ja-JP" altLang="ja-JP" sz="4000" kern="0" dirty="0">
                <a:effectLst/>
                <a:latin typeface="メイリオ" panose="020B0604030504040204" pitchFamily="50" charset="-128"/>
                <a:ea typeface="メイリオ" panose="020B0604030504040204" pitchFamily="50" charset="-128"/>
                <a:cs typeface="ＭＳ Ｐゴシック" panose="020B0600070205080204" pitchFamily="50" charset="-128"/>
              </a:rPr>
              <a:t>ハイアルコールを思わせな</a:t>
            </a:r>
            <a:r>
              <a:rPr lang="ja-JP" altLang="en-US" sz="4000" kern="0" dirty="0">
                <a:effectLst/>
                <a:latin typeface="メイリオ" panose="020B0604030504040204" pitchFamily="50" charset="-128"/>
                <a:ea typeface="メイリオ" panose="020B0604030504040204" pitchFamily="50" charset="-128"/>
                <a:cs typeface="ＭＳ Ｐゴシック" panose="020B0600070205080204" pitchFamily="50" charset="-128"/>
              </a:rPr>
              <a:t>い</a:t>
            </a:r>
            <a:r>
              <a:rPr lang="ja-JP" altLang="en-US" sz="4000" kern="0" dirty="0">
                <a:latin typeface="メイリオ" panose="020B0604030504040204" pitchFamily="50" charset="-128"/>
                <a:ea typeface="メイリオ" panose="020B0604030504040204" pitchFamily="50" charset="-128"/>
              </a:rPr>
              <a:t>飲みやすい仕上がりになりました。</a:t>
            </a:r>
            <a:r>
              <a:rPr lang="ja-JP" altLang="en-US" sz="4000" kern="100" dirty="0">
                <a:latin typeface="メイリオ" panose="020B0604030504040204" pitchFamily="50" charset="-128"/>
                <a:ea typeface="メイリオ" panose="020B0604030504040204" pitchFamily="50" charset="-128"/>
                <a:cs typeface="Times New Roman" panose="02020603050405020304" pitchFamily="18" charset="0"/>
              </a:rPr>
              <a:t>試験醸造データを</a:t>
            </a:r>
            <a:r>
              <a:rPr lang="ja-JP" altLang="ja-JP" sz="4000" dirty="0">
                <a:latin typeface="メイリオ" panose="020B0604030504040204" pitchFamily="50" charset="-128"/>
                <a:ea typeface="メイリオ" panose="020B0604030504040204" pitchFamily="50" charset="-128"/>
                <a:cs typeface="ＭＳ 明朝" panose="02020609040205080304" pitchFamily="17" charset="-128"/>
              </a:rPr>
              <a:t>株式会社東美濃ビアワークス</a:t>
            </a:r>
            <a:r>
              <a:rPr lang="ja-JP" altLang="en-US" sz="4000" dirty="0">
                <a:latin typeface="メイリオ" panose="020B0604030504040204" pitchFamily="50" charset="-128"/>
                <a:ea typeface="メイリオ" panose="020B0604030504040204" pitchFamily="50" charset="-128"/>
                <a:cs typeface="ＭＳ 明朝" panose="02020609040205080304" pitchFamily="17" charset="-128"/>
              </a:rPr>
              <a:t>に提供し商品化が実現しました。</a:t>
            </a:r>
            <a:endParaRPr lang="ja-JP" altLang="en-US" sz="4000" dirty="0">
              <a:latin typeface="メイリオ" panose="020B0604030504040204" pitchFamily="50" charset="-128"/>
              <a:ea typeface="メイリオ" panose="020B0604030504040204" pitchFamily="50" charset="-128"/>
            </a:endParaRPr>
          </a:p>
        </p:txBody>
      </p:sp>
      <p:graphicFrame>
        <p:nvGraphicFramePr>
          <p:cNvPr id="3" name="表 2">
            <a:extLst>
              <a:ext uri="{FF2B5EF4-FFF2-40B4-BE49-F238E27FC236}">
                <a16:creationId xmlns:a16="http://schemas.microsoft.com/office/drawing/2014/main" id="{5E3A4F59-5DD5-256B-1204-2C242F4899E4}"/>
              </a:ext>
            </a:extLst>
          </p:cNvPr>
          <p:cNvGraphicFramePr>
            <a:graphicFrameLocks noGrp="1"/>
          </p:cNvGraphicFramePr>
          <p:nvPr>
            <p:extLst>
              <p:ext uri="{D42A27DB-BD31-4B8C-83A1-F6EECF244321}">
                <p14:modId xmlns:p14="http://schemas.microsoft.com/office/powerpoint/2010/main" val="3603096624"/>
              </p:ext>
            </p:extLst>
          </p:nvPr>
        </p:nvGraphicFramePr>
        <p:xfrm>
          <a:off x="190228" y="32529078"/>
          <a:ext cx="10098300" cy="6276225"/>
        </p:xfrm>
        <a:graphic>
          <a:graphicData uri="http://schemas.openxmlformats.org/drawingml/2006/table">
            <a:tbl>
              <a:tblPr>
                <a:tableStyleId>{2D5ABB26-0587-4C30-8999-92F81FD0307C}</a:tableStyleId>
              </a:tblPr>
              <a:tblGrid>
                <a:gridCol w="7429168">
                  <a:extLst>
                    <a:ext uri="{9D8B030D-6E8A-4147-A177-3AD203B41FA5}">
                      <a16:colId xmlns:a16="http://schemas.microsoft.com/office/drawing/2014/main" val="258847557"/>
                    </a:ext>
                  </a:extLst>
                </a:gridCol>
                <a:gridCol w="2669132">
                  <a:extLst>
                    <a:ext uri="{9D8B030D-6E8A-4147-A177-3AD203B41FA5}">
                      <a16:colId xmlns:a16="http://schemas.microsoft.com/office/drawing/2014/main" val="891175085"/>
                    </a:ext>
                  </a:extLst>
                </a:gridCol>
              </a:tblGrid>
              <a:tr h="880548">
                <a:tc>
                  <a:txBody>
                    <a:bodyPr/>
                    <a:lstStyle/>
                    <a:p>
                      <a:pPr algn="ctr" fontAlgn="b">
                        <a:buNone/>
                      </a:pPr>
                      <a:r>
                        <a:rPr lang="ja-JP" altLang="en-US" sz="4000" b="0" u="none" strike="noStrike" dirty="0">
                          <a:effectLst/>
                          <a:latin typeface="メイリオ" panose="020B0604030504040204" pitchFamily="50" charset="-128"/>
                          <a:ea typeface="メイリオ" panose="020B0604030504040204" pitchFamily="50" charset="-128"/>
                        </a:rPr>
                        <a:t>アルコール</a:t>
                      </a:r>
                      <a:endParaRPr lang="en-US" altLang="ja-JP" sz="4000" b="0" i="0" u="none" strike="noStrike" dirty="0">
                        <a:effectLst/>
                        <a:latin typeface="メイリオ" panose="020B0604030504040204" pitchFamily="50" charset="-128"/>
                        <a:ea typeface="メイリオ" panose="020B0604030504040204" pitchFamily="50" charset="-128"/>
                      </a:endParaRPr>
                    </a:p>
                  </a:txBody>
                  <a:tcPr marL="9525" marR="9525" marT="9525" marB="0" anchor="b">
                    <a:lnT w="12700" cap="flat" cmpd="sng" algn="ctr">
                      <a:solidFill>
                        <a:schemeClr val="tx1"/>
                      </a:solidFill>
                      <a:prstDash val="solid"/>
                      <a:round/>
                      <a:headEnd type="none" w="med" len="med"/>
                      <a:tailEnd type="none" w="med" len="med"/>
                    </a:lnT>
                  </a:tcPr>
                </a:tc>
                <a:tc>
                  <a:txBody>
                    <a:bodyPr/>
                    <a:lstStyle/>
                    <a:p>
                      <a:pPr algn="ctr" fontAlgn="b">
                        <a:buNone/>
                      </a:pPr>
                      <a:r>
                        <a:rPr lang="en-US" altLang="ja-JP" sz="4000" b="0" u="none" strike="noStrike" dirty="0">
                          <a:solidFill>
                            <a:srgbClr val="FF0000"/>
                          </a:solidFill>
                          <a:effectLst/>
                          <a:latin typeface="メイリオ" panose="020B0604030504040204" pitchFamily="50" charset="-128"/>
                          <a:ea typeface="メイリオ" panose="020B0604030504040204" pitchFamily="50" charset="-128"/>
                        </a:rPr>
                        <a:t>13</a:t>
                      </a:r>
                      <a:r>
                        <a:rPr lang="ja-JP" altLang="en-US" sz="4000" b="0" u="none" strike="noStrike" dirty="0">
                          <a:solidFill>
                            <a:srgbClr val="FF0000"/>
                          </a:solidFill>
                          <a:effectLst/>
                          <a:latin typeface="メイリオ" panose="020B0604030504040204" pitchFamily="50" charset="-128"/>
                          <a:ea typeface="メイリオ" panose="020B0604030504040204" pitchFamily="50" charset="-128"/>
                        </a:rPr>
                        <a:t>％</a:t>
                      </a:r>
                      <a:endParaRPr lang="en-US" altLang="ja-JP" sz="4000" b="0" i="0" u="none" strike="noStrike" dirty="0">
                        <a:solidFill>
                          <a:srgbClr val="FF0000"/>
                        </a:solidFill>
                        <a:effectLst/>
                        <a:latin typeface="メイリオ" panose="020B0604030504040204" pitchFamily="50" charset="-128"/>
                        <a:ea typeface="メイリオ" panose="020B0604030504040204" pitchFamily="50" charset="-128"/>
                      </a:endParaRPr>
                    </a:p>
                  </a:txBody>
                  <a:tcPr marL="9525" marR="9525" marT="9525" marB="0" anchor="b">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4155063499"/>
                  </a:ext>
                </a:extLst>
              </a:tr>
              <a:tr h="1297498">
                <a:tc>
                  <a:txBody>
                    <a:bodyPr/>
                    <a:lstStyle/>
                    <a:p>
                      <a:pPr algn="ctr" fontAlgn="b">
                        <a:buNone/>
                      </a:pPr>
                      <a:r>
                        <a:rPr lang="ja-JP" altLang="en-US" sz="4000" u="none" strike="noStrike" dirty="0">
                          <a:effectLst/>
                          <a:latin typeface="メイリオ" panose="020B0604030504040204" pitchFamily="50" charset="-128"/>
                          <a:ea typeface="メイリオ" panose="020B0604030504040204" pitchFamily="50" charset="-128"/>
                        </a:rPr>
                        <a:t>酢酸イソアミル</a:t>
                      </a:r>
                      <a:endParaRPr lang="en-US" altLang="ja-JP" sz="4000" u="none" strike="noStrike" dirty="0">
                        <a:effectLst/>
                        <a:latin typeface="メイリオ" panose="020B0604030504040204" pitchFamily="50" charset="-128"/>
                        <a:ea typeface="メイリオ" panose="020B0604030504040204" pitchFamily="50" charset="-128"/>
                      </a:endParaRPr>
                    </a:p>
                    <a:p>
                      <a:pPr algn="ctr" fontAlgn="b">
                        <a:buNone/>
                      </a:pPr>
                      <a:r>
                        <a:rPr lang="ja-JP" altLang="en-US" sz="3600" u="none" strike="noStrike" dirty="0">
                          <a:effectLst/>
                          <a:latin typeface="メイリオ" panose="020B0604030504040204" pitchFamily="50" charset="-128"/>
                          <a:ea typeface="メイリオ" panose="020B0604030504040204" pitchFamily="50" charset="-128"/>
                        </a:rPr>
                        <a:t>（バナナ様の香り）</a:t>
                      </a:r>
                      <a:endParaRPr lang="en-US" altLang="ja-JP" sz="3600" b="0" i="0" u="none" strike="noStrike" dirty="0">
                        <a:effectLst/>
                        <a:latin typeface="メイリオ" panose="020B0604030504040204" pitchFamily="50" charset="-128"/>
                        <a:ea typeface="メイリオ" panose="020B0604030504040204" pitchFamily="50" charset="-128"/>
                      </a:endParaRPr>
                    </a:p>
                  </a:txBody>
                  <a:tcPr marL="9525" marR="9525" marT="9525" marB="0" anchor="b"/>
                </a:tc>
                <a:tc>
                  <a:txBody>
                    <a:bodyPr/>
                    <a:lstStyle/>
                    <a:p>
                      <a:pPr algn="ctr" fontAlgn="b">
                        <a:buNone/>
                      </a:pPr>
                      <a:r>
                        <a:rPr lang="en-US" altLang="ja-JP" sz="4000" u="none" strike="noStrike" dirty="0">
                          <a:effectLst/>
                          <a:latin typeface="メイリオ" panose="020B0604030504040204" pitchFamily="50" charset="-128"/>
                          <a:ea typeface="メイリオ" panose="020B0604030504040204" pitchFamily="50" charset="-128"/>
                        </a:rPr>
                        <a:t>2.7mg/L</a:t>
                      </a:r>
                      <a:endParaRPr lang="en-US" altLang="ja-JP" sz="4000" b="0" i="0" u="none" strike="noStrike" dirty="0">
                        <a:effectLst/>
                        <a:latin typeface="メイリオ" panose="020B0604030504040204" pitchFamily="50" charset="-128"/>
                        <a:ea typeface="メイリオ" panose="020B0604030504040204" pitchFamily="50" charset="-128"/>
                      </a:endParaRPr>
                    </a:p>
                  </a:txBody>
                  <a:tcPr marL="9525" marR="9525" marT="9525" marB="0" anchor="b"/>
                </a:tc>
                <a:extLst>
                  <a:ext uri="{0D108BD9-81ED-4DB2-BD59-A6C34878D82A}">
                    <a16:rowId xmlns:a16="http://schemas.microsoft.com/office/drawing/2014/main" val="3756446413"/>
                  </a:ext>
                </a:extLst>
              </a:tr>
              <a:tr h="1297498">
                <a:tc>
                  <a:txBody>
                    <a:bodyPr/>
                    <a:lstStyle/>
                    <a:p>
                      <a:pPr algn="ctr" fontAlgn="b">
                        <a:buNone/>
                      </a:pPr>
                      <a:r>
                        <a:rPr lang="ja-JP" altLang="en-US" sz="4000" u="none" strike="noStrike" dirty="0">
                          <a:effectLst/>
                          <a:latin typeface="メイリオ" panose="020B0604030504040204" pitchFamily="50" charset="-128"/>
                          <a:ea typeface="メイリオ" panose="020B0604030504040204" pitchFamily="50" charset="-128"/>
                        </a:rPr>
                        <a:t>カプロン酸エチル</a:t>
                      </a:r>
                      <a:endParaRPr lang="en-US" altLang="ja-JP" sz="4000" u="none" strike="noStrike" dirty="0">
                        <a:effectLst/>
                        <a:latin typeface="メイリオ" panose="020B0604030504040204" pitchFamily="50" charset="-128"/>
                        <a:ea typeface="メイリオ" panose="020B0604030504040204" pitchFamily="50" charset="-128"/>
                      </a:endParaRPr>
                    </a:p>
                    <a:p>
                      <a:pPr algn="ctr" fontAlgn="b">
                        <a:buNone/>
                      </a:pPr>
                      <a:r>
                        <a:rPr lang="ja-JP" altLang="en-US" sz="3600" u="none" strike="noStrike" dirty="0">
                          <a:effectLst/>
                          <a:latin typeface="メイリオ" panose="020B0604030504040204" pitchFamily="50" charset="-128"/>
                          <a:ea typeface="メイリオ" panose="020B0604030504040204" pitchFamily="50" charset="-128"/>
                        </a:rPr>
                        <a:t>（リンゴ様の香り）</a:t>
                      </a:r>
                      <a:endParaRPr lang="en-US" altLang="ja-JP" sz="3600" b="0" i="0" u="none" strike="noStrike" dirty="0">
                        <a:effectLst/>
                        <a:latin typeface="メイリオ" panose="020B0604030504040204" pitchFamily="50" charset="-128"/>
                        <a:ea typeface="メイリオ" panose="020B0604030504040204" pitchFamily="50" charset="-128"/>
                      </a:endParaRPr>
                    </a:p>
                  </a:txBody>
                  <a:tcPr marL="9525" marR="9525" marT="9525" marB="0" anchor="b"/>
                </a:tc>
                <a:tc>
                  <a:txBody>
                    <a:bodyPr/>
                    <a:lstStyle/>
                    <a:p>
                      <a:pPr algn="ctr" fontAlgn="b">
                        <a:buNone/>
                      </a:pPr>
                      <a:r>
                        <a:rPr lang="en-US" altLang="ja-JP" sz="4000" u="none" strike="noStrike" dirty="0">
                          <a:effectLst/>
                          <a:latin typeface="メイリオ" panose="020B0604030504040204" pitchFamily="50" charset="-128"/>
                          <a:ea typeface="メイリオ" panose="020B0604030504040204" pitchFamily="50" charset="-128"/>
                        </a:rPr>
                        <a:t>0.8mg/L</a:t>
                      </a:r>
                      <a:endParaRPr lang="en-US" altLang="ja-JP" sz="4000" b="0" i="0" u="none" strike="noStrike" dirty="0">
                        <a:effectLst/>
                        <a:latin typeface="メイリオ" panose="020B0604030504040204" pitchFamily="50" charset="-128"/>
                        <a:ea typeface="メイリオ" panose="020B0604030504040204" pitchFamily="50" charset="-128"/>
                      </a:endParaRPr>
                    </a:p>
                  </a:txBody>
                  <a:tcPr marL="9525" marR="9525" marT="9525" marB="0" anchor="b"/>
                </a:tc>
                <a:extLst>
                  <a:ext uri="{0D108BD9-81ED-4DB2-BD59-A6C34878D82A}">
                    <a16:rowId xmlns:a16="http://schemas.microsoft.com/office/drawing/2014/main" val="722492919"/>
                  </a:ext>
                </a:extLst>
              </a:tr>
              <a:tr h="1503183">
                <a:tc>
                  <a:txBody>
                    <a:bodyPr/>
                    <a:lstStyle/>
                    <a:p>
                      <a:pPr algn="ctr" fontAlgn="b">
                        <a:buNone/>
                      </a:pPr>
                      <a:r>
                        <a:rPr lang="ja-JP" altLang="en-US" sz="4000" u="none" strike="noStrike" dirty="0">
                          <a:effectLst/>
                          <a:latin typeface="メイリオ" panose="020B0604030504040204" pitchFamily="50" charset="-128"/>
                          <a:ea typeface="メイリオ" panose="020B0604030504040204" pitchFamily="50" charset="-128"/>
                        </a:rPr>
                        <a:t>イソアミルアルコール</a:t>
                      </a:r>
                      <a:endParaRPr lang="en-US" altLang="ja-JP" sz="3600" u="none" strike="noStrike" dirty="0">
                        <a:effectLst/>
                        <a:latin typeface="メイリオ" panose="020B0604030504040204" pitchFamily="50" charset="-128"/>
                        <a:ea typeface="メイリオ" panose="020B0604030504040204" pitchFamily="50" charset="-128"/>
                      </a:endParaRPr>
                    </a:p>
                    <a:p>
                      <a:pPr algn="ctr" fontAlgn="b">
                        <a:buNone/>
                      </a:pPr>
                      <a:r>
                        <a:rPr lang="ja-JP" altLang="en-US" sz="3600" u="none" strike="noStrike" dirty="0">
                          <a:effectLst/>
                          <a:latin typeface="メイリオ" panose="020B0604030504040204" pitchFamily="50" charset="-128"/>
                          <a:ea typeface="メイリオ" panose="020B0604030504040204" pitchFamily="50" charset="-128"/>
                        </a:rPr>
                        <a:t>（マッジクインク様の重い香）</a:t>
                      </a:r>
                      <a:endParaRPr lang="en-US" altLang="ja-JP" sz="3600" b="0" i="0" u="none" strike="noStrike" dirty="0">
                        <a:effectLst/>
                        <a:latin typeface="メイリオ" panose="020B0604030504040204" pitchFamily="50" charset="-128"/>
                        <a:ea typeface="メイリオ" panose="020B0604030504040204" pitchFamily="50" charset="-128"/>
                      </a:endParaRPr>
                    </a:p>
                  </a:txBody>
                  <a:tcPr marL="9525" marR="9525" marT="9525" marB="0" anchor="b"/>
                </a:tc>
                <a:tc>
                  <a:txBody>
                    <a:bodyPr/>
                    <a:lstStyle/>
                    <a:p>
                      <a:pPr algn="ctr" fontAlgn="b">
                        <a:buNone/>
                      </a:pPr>
                      <a:r>
                        <a:rPr lang="en-US" altLang="ja-JP" sz="4000" u="none" strike="noStrike" dirty="0">
                          <a:effectLst/>
                          <a:latin typeface="メイリオ" panose="020B0604030504040204" pitchFamily="50" charset="-128"/>
                          <a:ea typeface="メイリオ" panose="020B0604030504040204" pitchFamily="50" charset="-128"/>
                        </a:rPr>
                        <a:t>98.7mg/L</a:t>
                      </a:r>
                      <a:endParaRPr lang="en-US" altLang="ja-JP" sz="4000" b="0" i="0" u="none" strike="noStrike" dirty="0">
                        <a:effectLst/>
                        <a:latin typeface="メイリオ" panose="020B0604030504040204" pitchFamily="50" charset="-128"/>
                        <a:ea typeface="メイリオ" panose="020B0604030504040204" pitchFamily="50" charset="-128"/>
                      </a:endParaRPr>
                    </a:p>
                  </a:txBody>
                  <a:tcPr marL="9525" marR="9525" marT="9525" marB="0" anchor="b"/>
                </a:tc>
                <a:extLst>
                  <a:ext uri="{0D108BD9-81ED-4DB2-BD59-A6C34878D82A}">
                    <a16:rowId xmlns:a16="http://schemas.microsoft.com/office/drawing/2014/main" val="940036170"/>
                  </a:ext>
                </a:extLst>
              </a:tr>
              <a:tr h="1297498">
                <a:tc>
                  <a:txBody>
                    <a:bodyPr/>
                    <a:lstStyle/>
                    <a:p>
                      <a:pPr algn="ctr" fontAlgn="b">
                        <a:buNone/>
                      </a:pPr>
                      <a:r>
                        <a:rPr lang="ja-JP" altLang="en-US" sz="4000" b="0" u="none" strike="noStrike" dirty="0">
                          <a:effectLst/>
                          <a:latin typeface="メイリオ" panose="020B0604030504040204" pitchFamily="50" charset="-128"/>
                          <a:ea typeface="メイリオ" panose="020B0604030504040204" pitchFamily="50" charset="-128"/>
                        </a:rPr>
                        <a:t>酢酸</a:t>
                      </a:r>
                      <a:endParaRPr lang="en-US" altLang="ja-JP" sz="4000" b="0" u="none" strike="noStrike" dirty="0">
                        <a:effectLst/>
                        <a:latin typeface="メイリオ" panose="020B0604030504040204" pitchFamily="50" charset="-128"/>
                        <a:ea typeface="メイリオ" panose="020B0604030504040204" pitchFamily="50" charset="-128"/>
                      </a:endParaRPr>
                    </a:p>
                    <a:p>
                      <a:pPr algn="ctr" fontAlgn="b">
                        <a:buNone/>
                      </a:pPr>
                      <a:r>
                        <a:rPr lang="ja-JP" altLang="en-US" sz="3600" b="0" u="none" strike="noStrike" dirty="0">
                          <a:effectLst/>
                          <a:latin typeface="メイリオ" panose="020B0604030504040204" pitchFamily="50" charset="-128"/>
                          <a:ea typeface="メイリオ" panose="020B0604030504040204" pitchFamily="50" charset="-128"/>
                        </a:rPr>
                        <a:t>（不快な酸味）</a:t>
                      </a:r>
                      <a:endParaRPr lang="en-US" altLang="ja-JP" sz="3600" b="0" i="0" u="none" strike="noStrike" dirty="0">
                        <a:effectLst/>
                        <a:latin typeface="メイリオ" panose="020B0604030504040204" pitchFamily="50" charset="-128"/>
                        <a:ea typeface="メイリオ" panose="020B0604030504040204" pitchFamily="50" charset="-128"/>
                      </a:endParaRPr>
                    </a:p>
                  </a:txBody>
                  <a:tcPr marL="9525" marR="9525" marT="9525" marB="0" anchor="b">
                    <a:lnB w="12700" cap="flat" cmpd="sng" algn="ctr">
                      <a:solidFill>
                        <a:schemeClr val="tx1"/>
                      </a:solidFill>
                      <a:prstDash val="solid"/>
                      <a:round/>
                      <a:headEnd type="none" w="med" len="med"/>
                      <a:tailEnd type="none" w="med" len="med"/>
                    </a:lnB>
                  </a:tcPr>
                </a:tc>
                <a:tc>
                  <a:txBody>
                    <a:bodyPr/>
                    <a:lstStyle/>
                    <a:p>
                      <a:pPr algn="ctr" fontAlgn="b">
                        <a:buNone/>
                      </a:pPr>
                      <a:r>
                        <a:rPr lang="en-US" altLang="ja-JP" sz="4000" b="0" u="none" strike="noStrike" dirty="0">
                          <a:effectLst/>
                          <a:latin typeface="メイリオ" panose="020B0604030504040204" pitchFamily="50" charset="-128"/>
                          <a:ea typeface="メイリオ" panose="020B0604030504040204" pitchFamily="50" charset="-128"/>
                        </a:rPr>
                        <a:t>47.5mg/L</a:t>
                      </a:r>
                      <a:endParaRPr lang="en-US" altLang="ja-JP" sz="4000" b="0" i="0" u="none" strike="noStrike" dirty="0">
                        <a:effectLst/>
                        <a:latin typeface="メイリオ" panose="020B0604030504040204" pitchFamily="50" charset="-128"/>
                        <a:ea typeface="メイリオ" panose="020B0604030504040204" pitchFamily="50" charset="-128"/>
                      </a:endParaRPr>
                    </a:p>
                  </a:txBody>
                  <a:tcPr marL="9525" marR="9525" marT="9525" marB="0" anchor="b">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0402397"/>
                  </a:ext>
                </a:extLst>
              </a:tr>
            </a:tbl>
          </a:graphicData>
        </a:graphic>
      </p:graphicFrame>
      <p:sp>
        <p:nvSpPr>
          <p:cNvPr id="5" name="矢印: 下カーブ 4">
            <a:extLst>
              <a:ext uri="{FF2B5EF4-FFF2-40B4-BE49-F238E27FC236}">
                <a16:creationId xmlns:a16="http://schemas.microsoft.com/office/drawing/2014/main" id="{E379D224-FD53-2607-3E14-5F12783935C5}"/>
              </a:ext>
            </a:extLst>
          </p:cNvPr>
          <p:cNvSpPr/>
          <p:nvPr/>
        </p:nvSpPr>
        <p:spPr>
          <a:xfrm rot="19654152">
            <a:off x="20498288" y="21098792"/>
            <a:ext cx="2795713" cy="1414794"/>
          </a:xfrm>
          <a:prstGeom prst="curvedDownArrow">
            <a:avLst>
              <a:gd name="adj1" fmla="val 25000"/>
              <a:gd name="adj2" fmla="val 50000"/>
              <a:gd name="adj3" fmla="val 40873"/>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15" name="テキスト ボックス 14">
            <a:extLst>
              <a:ext uri="{FF2B5EF4-FFF2-40B4-BE49-F238E27FC236}">
                <a16:creationId xmlns:a16="http://schemas.microsoft.com/office/drawing/2014/main" id="{B59CE6FF-7C69-BB49-238B-95A8FFFB174A}"/>
              </a:ext>
            </a:extLst>
          </p:cNvPr>
          <p:cNvSpPr txBox="1"/>
          <p:nvPr/>
        </p:nvSpPr>
        <p:spPr>
          <a:xfrm>
            <a:off x="21242666" y="22208547"/>
            <a:ext cx="2272005" cy="646331"/>
          </a:xfrm>
          <a:prstGeom prst="rect">
            <a:avLst/>
          </a:prstGeom>
          <a:noFill/>
        </p:spPr>
        <p:txBody>
          <a:bodyPr wrap="square">
            <a:spAutoFit/>
          </a:bodyPr>
          <a:lstStyle/>
          <a:p>
            <a:r>
              <a:rPr kumimoji="1" lang="en-US" altLang="ja-JP" sz="3600" dirty="0">
                <a:solidFill>
                  <a:srgbClr val="FF0000"/>
                </a:solidFill>
                <a:latin typeface="メイリオ" panose="020B0604030504040204" pitchFamily="50" charset="-128"/>
                <a:ea typeface="メイリオ" panose="020B0604030504040204" pitchFamily="50" charset="-128"/>
              </a:rPr>
              <a:t>4</a:t>
            </a:r>
            <a:r>
              <a:rPr kumimoji="1" lang="ja-JP" altLang="en-US" sz="3600" dirty="0">
                <a:solidFill>
                  <a:srgbClr val="FF0000"/>
                </a:solidFill>
                <a:latin typeface="メイリオ" panose="020B0604030504040204" pitchFamily="50" charset="-128"/>
                <a:ea typeface="メイリオ" panose="020B0604030504040204" pitchFamily="50" charset="-128"/>
              </a:rPr>
              <a:t>倍溶出</a:t>
            </a:r>
          </a:p>
        </p:txBody>
      </p:sp>
      <p:sp>
        <p:nvSpPr>
          <p:cNvPr id="19" name="テキスト ボックス 18">
            <a:extLst>
              <a:ext uri="{FF2B5EF4-FFF2-40B4-BE49-F238E27FC236}">
                <a16:creationId xmlns:a16="http://schemas.microsoft.com/office/drawing/2014/main" id="{0BBA8796-6116-87DB-B7F3-4E50666A99E9}"/>
              </a:ext>
            </a:extLst>
          </p:cNvPr>
          <p:cNvSpPr txBox="1"/>
          <p:nvPr/>
        </p:nvSpPr>
        <p:spPr>
          <a:xfrm>
            <a:off x="15610417" y="27544164"/>
            <a:ext cx="14211413" cy="5016758"/>
          </a:xfrm>
          <a:prstGeom prst="rect">
            <a:avLst/>
          </a:prstGeom>
          <a:noFill/>
        </p:spPr>
        <p:txBody>
          <a:bodyPr wrap="square">
            <a:spAutoFit/>
          </a:bodyPr>
          <a:lstStyle/>
          <a:p>
            <a:r>
              <a:rPr lang="ja-JP" altLang="en-US" sz="4000" dirty="0">
                <a:effectLst/>
                <a:latin typeface="メイリオ" panose="020B0604030504040204" pitchFamily="50" charset="-128"/>
                <a:ea typeface="メイリオ" panose="020B0604030504040204" pitchFamily="50" charset="-128"/>
                <a:cs typeface="ＭＳ Ｐゴシック" panose="020B0600070205080204" pitchFamily="50" charset="-128"/>
              </a:rPr>
              <a:t>　県オリジナル清酒酵母</a:t>
            </a:r>
            <a:r>
              <a:rPr lang="ja-JP" altLang="en-US" sz="4000" dirty="0">
                <a:latin typeface="メイリオ" panose="020B0604030504040204" pitchFamily="50" charset="-128"/>
                <a:ea typeface="メイリオ" panose="020B0604030504040204" pitchFamily="50" charset="-128"/>
                <a:cs typeface="ＭＳ Ｐゴシック" panose="020B0600070205080204" pitchFamily="50" charset="-128"/>
              </a:rPr>
              <a:t>の中でカプロン酸エチル（リンゴ様の香り）を高生産することができる「</a:t>
            </a:r>
            <a:r>
              <a:rPr lang="en-US" altLang="ja-JP" sz="4000" dirty="0">
                <a:latin typeface="メイリオ" panose="020B0604030504040204" pitchFamily="50" charset="-128"/>
                <a:ea typeface="メイリオ" panose="020B0604030504040204" pitchFamily="50" charset="-128"/>
                <a:cs typeface="ＭＳ Ｐゴシック" panose="020B0600070205080204" pitchFamily="50" charset="-128"/>
              </a:rPr>
              <a:t>G2</a:t>
            </a:r>
            <a:r>
              <a:rPr lang="ja-JP" altLang="en-US" sz="4000" dirty="0">
                <a:latin typeface="メイリオ" panose="020B0604030504040204" pitchFamily="50" charset="-128"/>
                <a:ea typeface="メイリオ" panose="020B0604030504040204" pitchFamily="50" charset="-128"/>
                <a:cs typeface="ＭＳ Ｐゴシック" panose="020B0600070205080204" pitchFamily="50" charset="-128"/>
              </a:rPr>
              <a:t>」酵母を利用した吟醸香豊かなクラフトビール醸造に挑戦しました。</a:t>
            </a:r>
            <a:r>
              <a:rPr lang="ja-JP" altLang="en-US" sz="4000" dirty="0">
                <a:latin typeface="メイリオ" panose="020B0604030504040204" pitchFamily="50" charset="-128"/>
                <a:ea typeface="メイリオ" panose="020B0604030504040204" pitchFamily="50" charset="-128"/>
              </a:rPr>
              <a:t>Ｇ２酵母を使用することで、一般的なビール酵母使用ではほとんど含有されないカプロン酸エチルを、吟醸清酒と同程度に高含有できることを明らかにしました。Ｇ２酵母の発酵特性やカプロン酸エチルを生成しやすい麦汁調製方法を一般社団法人</a:t>
            </a:r>
            <a:r>
              <a:rPr lang="en-US" altLang="ja-JP" sz="4000" dirty="0">
                <a:latin typeface="メイリオ" panose="020B0604030504040204" pitchFamily="50" charset="-128"/>
                <a:ea typeface="メイリオ" panose="020B0604030504040204" pitchFamily="50" charset="-128"/>
              </a:rPr>
              <a:t>8KNOT</a:t>
            </a:r>
            <a:r>
              <a:rPr lang="ja-JP" altLang="en-US" sz="4000" dirty="0">
                <a:latin typeface="メイリオ" panose="020B0604030504040204" pitchFamily="50" charset="-128"/>
                <a:ea typeface="メイリオ" panose="020B0604030504040204" pitchFamily="50" charset="-128"/>
              </a:rPr>
              <a:t>に提供し、商品化が実現しました。</a:t>
            </a:r>
          </a:p>
        </p:txBody>
      </p:sp>
      <p:graphicFrame>
        <p:nvGraphicFramePr>
          <p:cNvPr id="27" name="表 26">
            <a:extLst>
              <a:ext uri="{FF2B5EF4-FFF2-40B4-BE49-F238E27FC236}">
                <a16:creationId xmlns:a16="http://schemas.microsoft.com/office/drawing/2014/main" id="{131506A6-B7DF-1FE8-3A16-E0ADF61146A9}"/>
              </a:ext>
            </a:extLst>
          </p:cNvPr>
          <p:cNvGraphicFramePr>
            <a:graphicFrameLocks noGrp="1"/>
          </p:cNvGraphicFramePr>
          <p:nvPr>
            <p:extLst>
              <p:ext uri="{D42A27DB-BD31-4B8C-83A1-F6EECF244321}">
                <p14:modId xmlns:p14="http://schemas.microsoft.com/office/powerpoint/2010/main" val="4229545808"/>
              </p:ext>
            </p:extLst>
          </p:nvPr>
        </p:nvGraphicFramePr>
        <p:xfrm>
          <a:off x="15492095" y="33218221"/>
          <a:ext cx="10790416" cy="4905375"/>
        </p:xfrm>
        <a:graphic>
          <a:graphicData uri="http://schemas.openxmlformats.org/drawingml/2006/table">
            <a:tbl>
              <a:tblPr>
                <a:tableStyleId>{2D5ABB26-0587-4C30-8999-92F81FD0307C}</a:tableStyleId>
              </a:tblPr>
              <a:tblGrid>
                <a:gridCol w="4647524">
                  <a:extLst>
                    <a:ext uri="{9D8B030D-6E8A-4147-A177-3AD203B41FA5}">
                      <a16:colId xmlns:a16="http://schemas.microsoft.com/office/drawing/2014/main" val="2200952142"/>
                    </a:ext>
                  </a:extLst>
                </a:gridCol>
                <a:gridCol w="2555631">
                  <a:extLst>
                    <a:ext uri="{9D8B030D-6E8A-4147-A177-3AD203B41FA5}">
                      <a16:colId xmlns:a16="http://schemas.microsoft.com/office/drawing/2014/main" val="258847557"/>
                    </a:ext>
                  </a:extLst>
                </a:gridCol>
                <a:gridCol w="3587261">
                  <a:extLst>
                    <a:ext uri="{9D8B030D-6E8A-4147-A177-3AD203B41FA5}">
                      <a16:colId xmlns:a16="http://schemas.microsoft.com/office/drawing/2014/main" val="891175085"/>
                    </a:ext>
                  </a:extLst>
                </a:gridCol>
              </a:tblGrid>
              <a:tr h="880548">
                <a:tc>
                  <a:txBody>
                    <a:bodyPr/>
                    <a:lstStyle/>
                    <a:p>
                      <a:pPr algn="ctr" fontAlgn="b">
                        <a:buNone/>
                      </a:pPr>
                      <a:r>
                        <a:rPr lang="ja-JP" altLang="en-US" sz="4000" b="0" i="0" u="none" strike="noStrike" dirty="0">
                          <a:effectLst/>
                          <a:latin typeface="メイリオ" panose="020B0604030504040204" pitchFamily="50" charset="-128"/>
                          <a:ea typeface="メイリオ" panose="020B0604030504040204" pitchFamily="50" charset="-128"/>
                        </a:rPr>
                        <a:t>吟醸香成分</a:t>
                      </a:r>
                      <a:endParaRPr lang="en-US" altLang="ja-JP" sz="4000" b="0" i="0" u="none" strike="noStrike" dirty="0">
                        <a:effectLst/>
                        <a:latin typeface="メイリオ" panose="020B0604030504040204" pitchFamily="50" charset="-128"/>
                        <a:ea typeface="メイリオ" panose="020B0604030504040204" pitchFamily="50" charset="-128"/>
                      </a:endParaRPr>
                    </a:p>
                  </a:txBody>
                  <a:tcPr marL="9525" marR="9525" marT="9525" marB="0" anchor="ct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US" altLang="ja-JP" sz="4000" b="0" i="0" u="none" strike="noStrike" dirty="0">
                          <a:effectLst/>
                          <a:latin typeface="メイリオ" panose="020B0604030504040204" pitchFamily="50" charset="-128"/>
                          <a:ea typeface="メイリオ" panose="020B0604030504040204" pitchFamily="50" charset="-128"/>
                        </a:rPr>
                        <a:t>G2</a:t>
                      </a:r>
                      <a:r>
                        <a:rPr lang="ja-JP" altLang="en-US" sz="4000" b="0" i="0" u="none" strike="noStrike" dirty="0">
                          <a:effectLst/>
                          <a:latin typeface="メイリオ" panose="020B0604030504040204" pitchFamily="50" charset="-128"/>
                          <a:ea typeface="メイリオ" panose="020B0604030504040204" pitchFamily="50" charset="-128"/>
                        </a:rPr>
                        <a:t>酵母</a:t>
                      </a:r>
                      <a:endParaRPr lang="en-US" altLang="ja-JP" sz="4000" b="0" i="0" u="none" strike="noStrike" dirty="0">
                        <a:effectLst/>
                        <a:latin typeface="メイリオ" panose="020B0604030504040204" pitchFamily="50" charset="-128"/>
                        <a:ea typeface="メイリオ" panose="020B0604030504040204" pitchFamily="50" charset="-128"/>
                      </a:endParaRPr>
                    </a:p>
                    <a:p>
                      <a:pPr algn="ctr" fontAlgn="b">
                        <a:buNone/>
                      </a:pPr>
                      <a:r>
                        <a:rPr lang="ja-JP" altLang="en-US" sz="4000" b="0" i="0" u="none" strike="noStrike" dirty="0">
                          <a:effectLst/>
                          <a:latin typeface="メイリオ" panose="020B0604030504040204" pitchFamily="50" charset="-128"/>
                          <a:ea typeface="メイリオ" panose="020B0604030504040204" pitchFamily="50" charset="-128"/>
                        </a:rPr>
                        <a:t>製造品</a:t>
                      </a:r>
                      <a:endParaRPr lang="en-US" altLang="ja-JP" sz="4000" b="0" i="0" u="none" strike="noStrike" dirty="0">
                        <a:effectLst/>
                        <a:latin typeface="メイリオ" panose="020B0604030504040204" pitchFamily="50" charset="-128"/>
                        <a:ea typeface="メイリオ" panose="020B0604030504040204" pitchFamily="50" charset="-128"/>
                      </a:endParaRPr>
                    </a:p>
                  </a:txBody>
                  <a:tcPr marL="9525" marR="9525" marT="9525" marB="0" anchor="ct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ja-JP" altLang="en-US" sz="4000" b="0" i="0" u="none" strike="noStrike" dirty="0">
                          <a:solidFill>
                            <a:schemeClr val="tx1"/>
                          </a:solidFill>
                          <a:effectLst/>
                          <a:latin typeface="メイリオ" panose="020B0604030504040204" pitchFamily="50" charset="-128"/>
                          <a:ea typeface="メイリオ" panose="020B0604030504040204" pitchFamily="50" charset="-128"/>
                        </a:rPr>
                        <a:t>市販ビール酵母</a:t>
                      </a:r>
                      <a:endParaRPr lang="en-US" altLang="ja-JP" sz="4000" b="0" i="0" u="none" strike="noStrike" dirty="0">
                        <a:solidFill>
                          <a:schemeClr val="tx1"/>
                        </a:solidFill>
                        <a:effectLst/>
                        <a:latin typeface="メイリオ" panose="020B0604030504040204" pitchFamily="50" charset="-128"/>
                        <a:ea typeface="メイリオ" panose="020B0604030504040204" pitchFamily="50" charset="-128"/>
                      </a:endParaRPr>
                    </a:p>
                    <a:p>
                      <a:pPr algn="ctr" fontAlgn="b">
                        <a:buNone/>
                      </a:pPr>
                      <a:r>
                        <a:rPr lang="ja-JP" altLang="en-US" sz="4000" b="0" i="0" u="none" strike="noStrike" dirty="0">
                          <a:solidFill>
                            <a:schemeClr val="tx1"/>
                          </a:solidFill>
                          <a:effectLst/>
                          <a:latin typeface="メイリオ" panose="020B0604030504040204" pitchFamily="50" charset="-128"/>
                          <a:ea typeface="メイリオ" panose="020B0604030504040204" pitchFamily="50" charset="-128"/>
                        </a:rPr>
                        <a:t>製造品</a:t>
                      </a:r>
                      <a:endParaRPr lang="en-US" altLang="ja-JP" sz="4000" b="0" i="0" u="none" strike="noStrike" dirty="0">
                        <a:solidFill>
                          <a:schemeClr val="tx1"/>
                        </a:solidFill>
                        <a:effectLst/>
                        <a:latin typeface="メイリオ" panose="020B0604030504040204" pitchFamily="50" charset="-128"/>
                        <a:ea typeface="メイリオ" panose="020B0604030504040204" pitchFamily="50" charset="-128"/>
                      </a:endParaRPr>
                    </a:p>
                  </a:txBody>
                  <a:tcPr marL="9525" marR="9525" marT="9525" marB="0" anchor="ct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155063499"/>
                  </a:ext>
                </a:extLst>
              </a:tr>
              <a:tr h="1838325">
                <a:tc>
                  <a:txBody>
                    <a:bodyPr/>
                    <a:lstStyle/>
                    <a:p>
                      <a:pPr algn="ctr" fontAlgn="b">
                        <a:buNone/>
                      </a:pPr>
                      <a:r>
                        <a:rPr lang="ja-JP" altLang="en-US" sz="4000" u="none" strike="noStrike" dirty="0">
                          <a:effectLst/>
                          <a:latin typeface="メイリオ" panose="020B0604030504040204" pitchFamily="50" charset="-128"/>
                          <a:ea typeface="メイリオ" panose="020B0604030504040204" pitchFamily="50" charset="-128"/>
                        </a:rPr>
                        <a:t>酢酸イソアミル</a:t>
                      </a:r>
                      <a:endParaRPr lang="en-US" altLang="ja-JP" sz="3600" u="none" strike="noStrike" dirty="0">
                        <a:effectLst/>
                        <a:latin typeface="メイリオ" panose="020B0604030504040204" pitchFamily="50" charset="-128"/>
                        <a:ea typeface="メイリオ" panose="020B0604030504040204" pitchFamily="50" charset="-128"/>
                      </a:endParaRPr>
                    </a:p>
                    <a:p>
                      <a:pPr algn="ctr" fontAlgn="b">
                        <a:buNone/>
                      </a:pPr>
                      <a:r>
                        <a:rPr lang="ja-JP" altLang="en-US" sz="3600" u="none" strike="noStrike" dirty="0">
                          <a:effectLst/>
                          <a:latin typeface="メイリオ" panose="020B0604030504040204" pitchFamily="50" charset="-128"/>
                          <a:ea typeface="メイリオ" panose="020B0604030504040204" pitchFamily="50" charset="-128"/>
                        </a:rPr>
                        <a:t>（バナナ様の香り）</a:t>
                      </a:r>
                      <a:endParaRPr lang="en-US" altLang="ja-JP" sz="3600" b="0" i="0" u="none" strike="noStrike" dirty="0">
                        <a:effectLst/>
                        <a:latin typeface="メイリオ" panose="020B0604030504040204" pitchFamily="50" charset="-128"/>
                        <a:ea typeface="メイリオ" panose="020B0604030504040204" pitchFamily="50" charset="-128"/>
                      </a:endParaRPr>
                    </a:p>
                  </a:txBody>
                  <a:tcPr marL="9525" marR="9525" marT="9525" marB="0" anchor="ctr">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marL="0" marR="0" lvl="0" indent="0" algn="ctr" defTabSz="4176431" rtl="0" eaLnBrk="1" fontAlgn="b" latinLnBrk="0" hangingPunct="1">
                        <a:lnSpc>
                          <a:spcPct val="100000"/>
                        </a:lnSpc>
                        <a:spcBef>
                          <a:spcPts val="0"/>
                        </a:spcBef>
                        <a:spcAft>
                          <a:spcPts val="0"/>
                        </a:spcAft>
                        <a:buClrTx/>
                        <a:buSzTx/>
                        <a:buFontTx/>
                        <a:buNone/>
                        <a:tabLst/>
                        <a:defRPr/>
                      </a:pPr>
                      <a:r>
                        <a:rPr lang="en-US" altLang="ja-JP" sz="4000" b="0" i="0" u="none" strike="noStrike" dirty="0">
                          <a:effectLst/>
                          <a:latin typeface="メイリオ" panose="020B0604030504040204" pitchFamily="50" charset="-128"/>
                          <a:ea typeface="メイリオ" panose="020B0604030504040204" pitchFamily="50" charset="-128"/>
                        </a:rPr>
                        <a:t>2.2 </a:t>
                      </a:r>
                      <a:r>
                        <a:rPr lang="en-US" altLang="ja-JP" sz="4000" u="none" strike="noStrike" dirty="0">
                          <a:effectLst/>
                          <a:latin typeface="メイリオ" panose="020B0604030504040204" pitchFamily="50" charset="-128"/>
                          <a:ea typeface="メイリオ" panose="020B0604030504040204" pitchFamily="50" charset="-128"/>
                        </a:rPr>
                        <a:t>mg/L</a:t>
                      </a:r>
                      <a:endParaRPr lang="en-US" altLang="ja-JP" sz="4000" b="0" i="0" u="none" strike="noStrike" dirty="0">
                        <a:effectLst/>
                        <a:latin typeface="メイリオ" panose="020B0604030504040204" pitchFamily="50" charset="-128"/>
                        <a:ea typeface="メイリオ" panose="020B0604030504040204" pitchFamily="50" charset="-128"/>
                      </a:endParaRPr>
                    </a:p>
                  </a:txBody>
                  <a:tcPr marL="9525" marR="9525" marT="9525" marB="0" anchor="ctr">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b">
                        <a:buNone/>
                      </a:pPr>
                      <a:r>
                        <a:rPr lang="en-US" altLang="ja-JP" sz="4000" u="none" strike="noStrike" dirty="0">
                          <a:effectLst/>
                          <a:latin typeface="メイリオ" panose="020B0604030504040204" pitchFamily="50" charset="-128"/>
                          <a:ea typeface="メイリオ" panose="020B0604030504040204" pitchFamily="50" charset="-128"/>
                        </a:rPr>
                        <a:t>1.3 mg/L</a:t>
                      </a:r>
                      <a:endParaRPr lang="en-US" altLang="ja-JP" sz="4000" b="0" i="0" u="none" strike="noStrike" dirty="0">
                        <a:effectLst/>
                        <a:latin typeface="メイリオ" panose="020B0604030504040204" pitchFamily="50" charset="-128"/>
                        <a:ea typeface="メイリオ" panose="020B0604030504040204" pitchFamily="50" charset="-128"/>
                      </a:endParaRPr>
                    </a:p>
                  </a:txBody>
                  <a:tcPr marL="9525" marR="9525" marT="9525" marB="0" anchor="ctr">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3756446413"/>
                  </a:ext>
                </a:extLst>
              </a:tr>
              <a:tr h="1838325">
                <a:tc>
                  <a:txBody>
                    <a:bodyPr/>
                    <a:lstStyle/>
                    <a:p>
                      <a:pPr algn="ctr" fontAlgn="b">
                        <a:buNone/>
                      </a:pPr>
                      <a:r>
                        <a:rPr lang="ja-JP" altLang="en-US" sz="4000" u="none" strike="noStrike" dirty="0">
                          <a:effectLst/>
                          <a:latin typeface="メイリオ" panose="020B0604030504040204" pitchFamily="50" charset="-128"/>
                          <a:ea typeface="メイリオ" panose="020B0604030504040204" pitchFamily="50" charset="-128"/>
                        </a:rPr>
                        <a:t>カプロン酸エチル</a:t>
                      </a:r>
                      <a:endParaRPr lang="en-US" altLang="ja-JP" sz="3600" u="none" strike="noStrike" dirty="0">
                        <a:effectLst/>
                        <a:latin typeface="メイリオ" panose="020B0604030504040204" pitchFamily="50" charset="-128"/>
                        <a:ea typeface="メイリオ" panose="020B0604030504040204" pitchFamily="50" charset="-128"/>
                      </a:endParaRPr>
                    </a:p>
                    <a:p>
                      <a:pPr algn="ctr" fontAlgn="b">
                        <a:buNone/>
                      </a:pPr>
                      <a:r>
                        <a:rPr lang="ja-JP" altLang="en-US" sz="3600" u="none" strike="noStrike" dirty="0">
                          <a:effectLst/>
                          <a:latin typeface="メイリオ" panose="020B0604030504040204" pitchFamily="50" charset="-128"/>
                          <a:ea typeface="メイリオ" panose="020B0604030504040204" pitchFamily="50" charset="-128"/>
                        </a:rPr>
                        <a:t>（リンゴ様の香り）</a:t>
                      </a:r>
                      <a:endParaRPr lang="en-US" altLang="ja-JP" sz="3600" b="0" i="0" u="none" strike="noStrike" dirty="0">
                        <a:effectLst/>
                        <a:latin typeface="メイリオ" panose="020B0604030504040204" pitchFamily="50" charset="-128"/>
                        <a:ea typeface="メイリオ" panose="020B0604030504040204" pitchFamily="50" charset="-128"/>
                      </a:endParaRPr>
                    </a:p>
                  </a:txBody>
                  <a:tcPr marL="9525" marR="9525" marT="9525" marB="0" anchor="ctr">
                    <a:lnL>
                      <a:noFill/>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4176431" rtl="0" eaLnBrk="1" fontAlgn="b" latinLnBrk="0" hangingPunct="1">
                        <a:lnSpc>
                          <a:spcPct val="100000"/>
                        </a:lnSpc>
                        <a:spcBef>
                          <a:spcPts val="0"/>
                        </a:spcBef>
                        <a:spcAft>
                          <a:spcPts val="0"/>
                        </a:spcAft>
                        <a:buClrTx/>
                        <a:buSzTx/>
                        <a:buFontTx/>
                        <a:buNone/>
                        <a:tabLst/>
                        <a:defRPr/>
                      </a:pPr>
                      <a:r>
                        <a:rPr lang="en-US" altLang="ja-JP" sz="4000" b="0" i="0" u="none" strike="noStrike" dirty="0">
                          <a:solidFill>
                            <a:srgbClr val="FF0000"/>
                          </a:solidFill>
                          <a:effectLst/>
                          <a:latin typeface="メイリオ" panose="020B0604030504040204" pitchFamily="50" charset="-128"/>
                          <a:ea typeface="メイリオ" panose="020B0604030504040204" pitchFamily="50" charset="-128"/>
                        </a:rPr>
                        <a:t>7.7 </a:t>
                      </a:r>
                      <a:r>
                        <a:rPr lang="en-US" altLang="ja-JP" sz="4000" u="none" strike="noStrike" dirty="0">
                          <a:solidFill>
                            <a:srgbClr val="FF0000"/>
                          </a:solidFill>
                          <a:effectLst/>
                          <a:latin typeface="メイリオ" panose="020B0604030504040204" pitchFamily="50" charset="-128"/>
                          <a:ea typeface="メイリオ" panose="020B0604030504040204" pitchFamily="50" charset="-128"/>
                        </a:rPr>
                        <a:t>mg/L</a:t>
                      </a:r>
                      <a:endParaRPr lang="en-US" altLang="ja-JP" sz="4000" b="0" i="0" u="none" strike="noStrike" dirty="0">
                        <a:solidFill>
                          <a:srgbClr val="FF0000"/>
                        </a:solidFill>
                        <a:effectLst/>
                        <a:latin typeface="メイリオ" panose="020B0604030504040204" pitchFamily="50" charset="-128"/>
                        <a:ea typeface="メイリオ" panose="020B0604030504040204" pitchFamily="50" charset="-128"/>
                      </a:endParaRPr>
                    </a:p>
                  </a:txBody>
                  <a:tcPr marL="9525" marR="9525" marT="9525" marB="0" anchor="ctr">
                    <a:lnL>
                      <a:noFill/>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US" altLang="ja-JP" sz="4000" u="none" strike="noStrike" dirty="0">
                          <a:effectLst/>
                          <a:latin typeface="メイリオ" panose="020B0604030504040204" pitchFamily="50" charset="-128"/>
                          <a:ea typeface="メイリオ" panose="020B0604030504040204" pitchFamily="50" charset="-128"/>
                        </a:rPr>
                        <a:t>0.1 mg/L</a:t>
                      </a:r>
                      <a:endParaRPr lang="en-US" altLang="ja-JP" sz="4000" b="0" i="0" u="none" strike="noStrike" dirty="0">
                        <a:effectLst/>
                        <a:latin typeface="メイリオ" panose="020B0604030504040204" pitchFamily="50" charset="-128"/>
                        <a:ea typeface="メイリオ" panose="020B0604030504040204" pitchFamily="50" charset="-128"/>
                      </a:endParaRPr>
                    </a:p>
                  </a:txBody>
                  <a:tcPr marL="9525" marR="9525" marT="9525" marB="0" anchor="ctr">
                    <a:lnL>
                      <a:noFill/>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722492919"/>
                  </a:ext>
                </a:extLst>
              </a:tr>
            </a:tbl>
          </a:graphicData>
        </a:graphic>
      </p:graphicFrame>
      <p:pic>
        <p:nvPicPr>
          <p:cNvPr id="38" name="図 37">
            <a:extLst>
              <a:ext uri="{FF2B5EF4-FFF2-40B4-BE49-F238E27FC236}">
                <a16:creationId xmlns:a16="http://schemas.microsoft.com/office/drawing/2014/main" id="{4D9B7E69-8B30-1F76-AC29-160B8E8EB1BB}"/>
              </a:ext>
            </a:extLst>
          </p:cNvPr>
          <p:cNvPicPr>
            <a:picLocks noChangeAspect="1"/>
          </p:cNvPicPr>
          <p:nvPr/>
        </p:nvPicPr>
        <p:blipFill>
          <a:blip r:embed="rId10"/>
          <a:stretch>
            <a:fillRect/>
          </a:stretch>
        </p:blipFill>
        <p:spPr>
          <a:xfrm>
            <a:off x="20288054" y="6317017"/>
            <a:ext cx="9615875" cy="5955709"/>
          </a:xfrm>
          <a:prstGeom prst="rect">
            <a:avLst/>
          </a:prstGeom>
        </p:spPr>
      </p:pic>
    </p:spTree>
    <p:extLst>
      <p:ext uri="{BB962C8B-B14F-4D97-AF65-F5344CB8AC3E}">
        <p14:creationId xmlns:p14="http://schemas.microsoft.com/office/powerpoint/2010/main" val="454400235"/>
      </p:ext>
    </p:extLst>
  </p:cSld>
  <p:clrMapOvr>
    <a:masterClrMapping/>
  </p:clrMapOvr>
</p:sld>
</file>

<file path=ppt/theme/theme1.xml><?xml version="1.0" encoding="utf-8"?>
<a:theme xmlns:a="http://schemas.openxmlformats.org/drawingml/2006/main" name="標準デザイン">
  <a:themeElements>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標準デザイン">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rtlCol="0">
        <a:spAutoFit/>
      </a:bodyPr>
      <a:lstStyle>
        <a:defPPr>
          <a:defRPr kumimoji="1" sz="3200" dirty="0" smtClean="0"/>
        </a:defPPr>
      </a:lstStyle>
    </a:txDef>
  </a:objectDefaults>
  <a:extraClrSchemeLst>
    <a:extraClrScheme>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標準デザイン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標準デザイン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標準デザイン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標準デザイン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標準デザイン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標準デザイン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標準デザイン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標準デザイン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標準デザイン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標準デザイン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標準デザイン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7490</TotalTime>
  <Words>729</Words>
  <Application>Microsoft Office PowerPoint</Application>
  <PresentationFormat>ユーザー設定</PresentationFormat>
  <Paragraphs>51</Paragraphs>
  <Slides>1</Slides>
  <Notes>1</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vt:i4>
      </vt:variant>
    </vt:vector>
  </HeadingPairs>
  <TitlesOfParts>
    <vt:vector size="6" baseType="lpstr">
      <vt:lpstr>HGPｺﾞｼｯｸM</vt:lpstr>
      <vt:lpstr>メイリオ</vt:lpstr>
      <vt:lpstr>Arial</vt:lpstr>
      <vt:lpstr>Calibri</vt:lpstr>
      <vt:lpstr>標準デザイン</vt:lpstr>
      <vt:lpstr>PowerPoint プレゼンテーション</vt:lpstr>
    </vt:vector>
  </TitlesOfParts>
  <Company>岐阜県</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記者クラブの皆様と 　　　　　研究開発課との勉強会開催のご案内</dc:title>
  <dc:creator>Administrator</dc:creator>
  <cp:lastModifiedBy>加島 隆洋</cp:lastModifiedBy>
  <cp:revision>661</cp:revision>
  <cp:lastPrinted>2019-07-11T06:52:45Z</cp:lastPrinted>
  <dcterms:created xsi:type="dcterms:W3CDTF">2010-07-21T05:30:19Z</dcterms:created>
  <dcterms:modified xsi:type="dcterms:W3CDTF">2026-05-11T22:40:09Z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efa4170-0d19-0005-0004-bc88714345d2_Enabled">
    <vt:lpwstr>true</vt:lpwstr>
  </property>
  <property fmtid="{D5CDD505-2E9C-101B-9397-08002B2CF9AE}" pid="3" name="MSIP_Label_defa4170-0d19-0005-0004-bc88714345d2_SetDate">
    <vt:lpwstr>2026-03-24T06:26:58Z</vt:lpwstr>
  </property>
  <property fmtid="{D5CDD505-2E9C-101B-9397-08002B2CF9AE}" pid="4" name="MSIP_Label_defa4170-0d19-0005-0004-bc88714345d2_Method">
    <vt:lpwstr>Standard</vt:lpwstr>
  </property>
  <property fmtid="{D5CDD505-2E9C-101B-9397-08002B2CF9AE}" pid="5" name="MSIP_Label_defa4170-0d19-0005-0004-bc88714345d2_Name">
    <vt:lpwstr>defa4170-0d19-0005-0004-bc88714345d2</vt:lpwstr>
  </property>
  <property fmtid="{D5CDD505-2E9C-101B-9397-08002B2CF9AE}" pid="6" name="MSIP_Label_defa4170-0d19-0005-0004-bc88714345d2_SiteId">
    <vt:lpwstr>b3aceacd-ceff-4204-ad98-1574a3312f69</vt:lpwstr>
  </property>
  <property fmtid="{D5CDD505-2E9C-101B-9397-08002B2CF9AE}" pid="7" name="MSIP_Label_defa4170-0d19-0005-0004-bc88714345d2_ActionId">
    <vt:lpwstr>5bc3e27e-7b25-4375-8679-06e02637f824</vt:lpwstr>
  </property>
  <property fmtid="{D5CDD505-2E9C-101B-9397-08002B2CF9AE}" pid="8" name="MSIP_Label_defa4170-0d19-0005-0004-bc88714345d2_ContentBits">
    <vt:lpwstr>0</vt:lpwstr>
  </property>
  <property fmtid="{D5CDD505-2E9C-101B-9397-08002B2CF9AE}" pid="9" name="MSIP_Label_defa4170-0d19-0005-0004-bc88714345d2_Tag">
    <vt:lpwstr>10, 3, 0, 1</vt:lpwstr>
  </property>
</Properties>
</file>